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4.xml" ContentType="application/vnd.openxmlformats-officedocument.drawingml.chartshapes+xml"/>
  <Override PartName="/ppt/notesSlides/notesSlide2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01" r:id="rId4"/>
  </p:sldMasterIdLst>
  <p:notesMasterIdLst>
    <p:notesMasterId r:id="rId62"/>
  </p:notesMasterIdLst>
  <p:handoutMasterIdLst>
    <p:handoutMasterId r:id="rId63"/>
  </p:handoutMasterIdLst>
  <p:sldIdLst>
    <p:sldId id="280" r:id="rId5"/>
    <p:sldId id="2147375857" r:id="rId6"/>
    <p:sldId id="2147471109" r:id="rId7"/>
    <p:sldId id="2147375866" r:id="rId8"/>
    <p:sldId id="2147471131" r:id="rId9"/>
    <p:sldId id="2147471141" r:id="rId10"/>
    <p:sldId id="2147471130" r:id="rId11"/>
    <p:sldId id="2147375854" r:id="rId12"/>
    <p:sldId id="2147471098" r:id="rId13"/>
    <p:sldId id="2147471101" r:id="rId14"/>
    <p:sldId id="2147471103" r:id="rId15"/>
    <p:sldId id="2147471118" r:id="rId16"/>
    <p:sldId id="2147471119" r:id="rId17"/>
    <p:sldId id="2147471120" r:id="rId18"/>
    <p:sldId id="2147471122" r:id="rId19"/>
    <p:sldId id="2147471105" r:id="rId20"/>
    <p:sldId id="2147471093" r:id="rId21"/>
    <p:sldId id="2147471126" r:id="rId22"/>
    <p:sldId id="2147471089" r:id="rId23"/>
    <p:sldId id="2147471090" r:id="rId24"/>
    <p:sldId id="2147471129" r:id="rId25"/>
    <p:sldId id="2147471166" r:id="rId26"/>
    <p:sldId id="2147471165" r:id="rId27"/>
    <p:sldId id="2147471104" r:id="rId28"/>
    <p:sldId id="2147471143" r:id="rId29"/>
    <p:sldId id="2147471097" r:id="rId30"/>
    <p:sldId id="2147471148" r:id="rId31"/>
    <p:sldId id="2147471147" r:id="rId32"/>
    <p:sldId id="2147471146" r:id="rId33"/>
    <p:sldId id="2147471145" r:id="rId34"/>
    <p:sldId id="2147471144" r:id="rId35"/>
    <p:sldId id="2147471164" r:id="rId36"/>
    <p:sldId id="2147471127" r:id="rId37"/>
    <p:sldId id="2147471091" r:id="rId38"/>
    <p:sldId id="2147471092" r:id="rId39"/>
    <p:sldId id="2147471128" r:id="rId40"/>
    <p:sldId id="2147471110" r:id="rId41"/>
    <p:sldId id="2147471111" r:id="rId42"/>
    <p:sldId id="2147471114" r:id="rId43"/>
    <p:sldId id="2147471135" r:id="rId44"/>
    <p:sldId id="2147471157" r:id="rId45"/>
    <p:sldId id="2147471132" r:id="rId46"/>
    <p:sldId id="2147471142" r:id="rId47"/>
    <p:sldId id="2147471168" r:id="rId48"/>
    <p:sldId id="2147471133" r:id="rId49"/>
    <p:sldId id="2147471139" r:id="rId50"/>
    <p:sldId id="2147471167" r:id="rId51"/>
    <p:sldId id="2147471136" r:id="rId52"/>
    <p:sldId id="2147471137" r:id="rId53"/>
    <p:sldId id="2147471134" r:id="rId54"/>
    <p:sldId id="2147471138" r:id="rId55"/>
    <p:sldId id="2147471156" r:id="rId56"/>
    <p:sldId id="2147375952" r:id="rId57"/>
    <p:sldId id="2147375947" r:id="rId58"/>
    <p:sldId id="2147471163" r:id="rId59"/>
    <p:sldId id="2147471169" r:id="rId60"/>
    <p:sldId id="348" r:id="rId61"/>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696" userDrawn="1">
          <p15:clr>
            <a:srgbClr val="A4A3A4"/>
          </p15:clr>
        </p15:guide>
        <p15:guide id="2" orient="horz" pos="2160" userDrawn="1">
          <p15:clr>
            <a:srgbClr val="A4A3A4"/>
          </p15:clr>
        </p15:guide>
        <p15:guide id="3" orient="horz" pos="1728" userDrawn="1">
          <p15:clr>
            <a:srgbClr val="A4A3A4"/>
          </p15:clr>
        </p15:guide>
        <p15:guide id="4" orient="horz" pos="1320" userDrawn="1">
          <p15:clr>
            <a:srgbClr val="A4A3A4"/>
          </p15:clr>
        </p15:guide>
        <p15:guide id="5" orient="horz" pos="888" userDrawn="1">
          <p15:clr>
            <a:srgbClr val="A4A3A4"/>
          </p15:clr>
        </p15:guide>
        <p15:guide id="6" orient="horz" pos="434" userDrawn="1">
          <p15:clr>
            <a:srgbClr val="A4A3A4"/>
          </p15:clr>
        </p15:guide>
        <p15:guide id="7" orient="horz" pos="2590" userDrawn="1">
          <p15:clr>
            <a:srgbClr val="A4A3A4"/>
          </p15:clr>
        </p15:guide>
        <p15:guide id="8" orient="horz" pos="3024" userDrawn="1">
          <p15:clr>
            <a:srgbClr val="A4A3A4"/>
          </p15:clr>
        </p15:guide>
        <p15:guide id="9" orient="horz" pos="3456" userDrawn="1">
          <p15:clr>
            <a:srgbClr val="A4A3A4"/>
          </p15:clr>
        </p15:guide>
        <p15:guide id="10" orient="horz" pos="3888" userDrawn="1">
          <p15:clr>
            <a:srgbClr val="A4A3A4"/>
          </p15:clr>
        </p15:guide>
        <p15:guide id="11" pos="3360" userDrawn="1">
          <p15:clr>
            <a:srgbClr val="A4A3A4"/>
          </p15:clr>
        </p15:guide>
        <p15:guide id="12" pos="2880" userDrawn="1">
          <p15:clr>
            <a:srgbClr val="A4A3A4"/>
          </p15:clr>
        </p15:guide>
        <p15:guide id="13" pos="2398" userDrawn="1">
          <p15:clr>
            <a:srgbClr val="A4A3A4"/>
          </p15:clr>
        </p15:guide>
        <p15:guide id="14" pos="1920" userDrawn="1">
          <p15:clr>
            <a:srgbClr val="A4A3A4"/>
          </p15:clr>
        </p15:guide>
        <p15:guide id="15" pos="1438" userDrawn="1">
          <p15:clr>
            <a:srgbClr val="A4A3A4"/>
          </p15:clr>
        </p15:guide>
        <p15:guide id="16" pos="960" userDrawn="1">
          <p15:clr>
            <a:srgbClr val="A4A3A4"/>
          </p15:clr>
        </p15:guide>
        <p15:guide id="17" pos="479" userDrawn="1">
          <p15:clr>
            <a:srgbClr val="A4A3A4"/>
          </p15:clr>
        </p15:guide>
        <p15:guide id="18" pos="4320" userDrawn="1">
          <p15:clr>
            <a:srgbClr val="A4A3A4"/>
          </p15:clr>
        </p15:guide>
        <p15:guide id="19" pos="4798" userDrawn="1">
          <p15:clr>
            <a:srgbClr val="A4A3A4"/>
          </p15:clr>
        </p15:guide>
        <p15:guide id="20" pos="5278" userDrawn="1">
          <p15:clr>
            <a:srgbClr val="A4A3A4"/>
          </p15:clr>
        </p15:guide>
        <p15:guide id="21" pos="5756" userDrawn="1">
          <p15:clr>
            <a:srgbClr val="A4A3A4"/>
          </p15:clr>
        </p15:guide>
        <p15:guide id="22" pos="6236" userDrawn="1">
          <p15:clr>
            <a:srgbClr val="A4A3A4"/>
          </p15:clr>
        </p15:guide>
        <p15:guide id="23" pos="6718" userDrawn="1">
          <p15:clr>
            <a:srgbClr val="A4A3A4"/>
          </p15:clr>
        </p15:guide>
        <p15:guide id="24" pos="7198" userDrawn="1">
          <p15:clr>
            <a:srgbClr val="A4A3A4"/>
          </p15:clr>
        </p15:guide>
        <p15:guide id="25" orient="horz" pos="2152">
          <p15:clr>
            <a:srgbClr val="A4A3A4"/>
          </p15:clr>
        </p15:guide>
        <p15:guide id="26" orient="horz" pos="87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or" initials="P"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utor"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379"/>
    <a:srgbClr val="008CD1"/>
    <a:srgbClr val="6EC178"/>
    <a:srgbClr val="00B050"/>
    <a:srgbClr val="FEBD0D"/>
    <a:srgbClr val="3A3A3A"/>
    <a:srgbClr val="FCBF08"/>
    <a:srgbClr val="BEBDC2"/>
    <a:srgbClr val="BF9442"/>
    <a:srgbClr val="A98A48"/>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1A5D59-C222-4D29-8395-796B1553F3A8}" v="8" dt="2024-08-24T15:05:48.0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46" autoAdjust="0"/>
    <p:restoredTop sz="92218" autoAdjust="0"/>
  </p:normalViewPr>
  <p:slideViewPr>
    <p:cSldViewPr snapToGrid="0" snapToObjects="1">
      <p:cViewPr varScale="1">
        <p:scale>
          <a:sx n="60" d="100"/>
          <a:sy n="60" d="100"/>
        </p:scale>
        <p:origin x="1404" y="60"/>
      </p:cViewPr>
      <p:guideLst>
        <p:guide pos="3696"/>
        <p:guide orient="horz" pos="2160"/>
        <p:guide orient="horz" pos="1728"/>
        <p:guide orient="horz" pos="1320"/>
        <p:guide orient="horz" pos="888"/>
        <p:guide orient="horz" pos="434"/>
        <p:guide orient="horz" pos="2590"/>
        <p:guide orient="horz" pos="3024"/>
        <p:guide orient="horz" pos="3456"/>
        <p:guide orient="horz" pos="3888"/>
        <p:guide pos="3360"/>
        <p:guide pos="2880"/>
        <p:guide pos="2398"/>
        <p:guide pos="1920"/>
        <p:guide pos="1438"/>
        <p:guide pos="960"/>
        <p:guide pos="479"/>
        <p:guide pos="4320"/>
        <p:guide pos="4798"/>
        <p:guide pos="5278"/>
        <p:guide pos="5756"/>
        <p:guide pos="6236"/>
        <p:guide pos="6718"/>
        <p:guide pos="7198"/>
        <p:guide orient="horz" pos="2152"/>
        <p:guide orient="horz" pos="87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4194"/>
    </p:cViewPr>
  </p:sorterViewPr>
  <p:notesViewPr>
    <p:cSldViewPr snapToGrid="0" snapToObjects="1">
      <p:cViewPr varScale="1">
        <p:scale>
          <a:sx n="47" d="100"/>
          <a:sy n="47" d="100"/>
        </p:scale>
        <p:origin x="2764" y="4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nith\Documents\Trabajo%20Sofia\Informe%20Atlantico\Informe%202%20PMA\Caracterizaci&#243;n%20Hidrobiol&#243;gicas%20Geoestudio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Enith\Documents\Trabajo%20Sofia\Informe%20Atlantico\Informe%202%20PMA\Caracterizaci&#243;n%20Hidrobiol&#243;gicas%20Geoestudio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sgs-my.sharepoint.com/personal/maria_cardozo_sgs_com/Documents/Documentos/PROYECTOS/GRAFICAS%20NAYI.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oleObject" Target="https://sgs-my.sharepoint.com/personal/maria_cardozo_sgs_com/Documents/Documentos/PROYECTOS/GRAFICAS%20NAYI.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oleObject" Target="https://sgs-my.sharepoint.com/personal/maria_cardozo_sgs_com/Documents/Documentos/PROYECTOS/GRAFICAS%20NAYI.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openxmlformats.org/officeDocument/2006/relationships/oleObject" Target="https://sgs-my.sharepoint.com/personal/maria_cardozo_sgs_com/Documents/Documentos/PROYECTOS/GRAFICAS%20NAYI.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4.xml"/></Relationships>
</file>

<file path=ppt/charts/_rels/chart9.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Hoja1!$G$3</c:f>
              <c:strCache>
                <c:ptCount val="1"/>
                <c:pt idx="0">
                  <c:v>N° Especies</c:v>
                </c:pt>
              </c:strCache>
            </c:strRef>
          </c:tx>
          <c:spPr>
            <a:solidFill>
              <a:schemeClr val="accent1"/>
            </a:solidFill>
            <a:ln>
              <a:noFill/>
            </a:ln>
            <a:effectLst/>
          </c:spPr>
          <c:invertIfNegative val="0"/>
          <c:cat>
            <c:strRef>
              <c:f>Hoja1!$E$4:$E$30</c:f>
              <c:strCache>
                <c:ptCount val="27"/>
                <c:pt idx="0">
                  <c:v>Gordonia fruticosa</c:v>
                </c:pt>
                <c:pt idx="1">
                  <c:v>Toxicodendron striatum</c:v>
                </c:pt>
                <c:pt idx="2">
                  <c:v>Lippia hirsuta</c:v>
                </c:pt>
                <c:pt idx="3">
                  <c:v>Myrcianthes rhopaloides</c:v>
                </c:pt>
                <c:pt idx="4">
                  <c:v>Vismia macrophylla</c:v>
                </c:pt>
                <c:pt idx="5">
                  <c:v>Ficus sp</c:v>
                </c:pt>
                <c:pt idx="6">
                  <c:v>Clusia multiflora</c:v>
                </c:pt>
                <c:pt idx="7">
                  <c:v>Baccharis sp.</c:v>
                </c:pt>
                <c:pt idx="8">
                  <c:v>Croton lechleri</c:v>
                </c:pt>
                <c:pt idx="9">
                  <c:v>Mangifera indica</c:v>
                </c:pt>
                <c:pt idx="10">
                  <c:v>Clethra sp.</c:v>
                </c:pt>
                <c:pt idx="11">
                  <c:v>Hedyosmum crenatum</c:v>
                </c:pt>
                <c:pt idx="12">
                  <c:v>Lochroma arborescens</c:v>
                </c:pt>
                <c:pt idx="13">
                  <c:v>Cyathea sp.</c:v>
                </c:pt>
                <c:pt idx="14">
                  <c:v>Cecropia sp.</c:v>
                </c:pt>
                <c:pt idx="15">
                  <c:v>Inga edulis</c:v>
                </c:pt>
                <c:pt idx="16">
                  <c:v>Smallanthus pyramidalis</c:v>
                </c:pt>
                <c:pt idx="17">
                  <c:v>Andesanthus lepidotus</c:v>
                </c:pt>
                <c:pt idx="18">
                  <c:v>Senna sp.</c:v>
                </c:pt>
                <c:pt idx="19">
                  <c:v>Miconia floribunda</c:v>
                </c:pt>
                <c:pt idx="20">
                  <c:v>Fraxinus chinensis</c:v>
                </c:pt>
                <c:pt idx="21">
                  <c:v>Nectandra sp.</c:v>
                </c:pt>
                <c:pt idx="22">
                  <c:v>Palicourea sp.</c:v>
                </c:pt>
                <c:pt idx="23">
                  <c:v>Erythrina sp</c:v>
                </c:pt>
                <c:pt idx="24">
                  <c:v>Psidium guajava</c:v>
                </c:pt>
                <c:pt idx="25">
                  <c:v>Myrcianthes leucoxyla</c:v>
                </c:pt>
                <c:pt idx="26">
                  <c:v>Alchornea sp.</c:v>
                </c:pt>
              </c:strCache>
            </c:strRef>
          </c:cat>
          <c:val>
            <c:numRef>
              <c:f>Hoja1!$G$4:$G$30</c:f>
              <c:numCache>
                <c:formatCode>General</c:formatCode>
                <c:ptCount val="27"/>
                <c:pt idx="0">
                  <c:v>45</c:v>
                </c:pt>
                <c:pt idx="1">
                  <c:v>41</c:v>
                </c:pt>
                <c:pt idx="2">
                  <c:v>35</c:v>
                </c:pt>
                <c:pt idx="3">
                  <c:v>30</c:v>
                </c:pt>
                <c:pt idx="4">
                  <c:v>27</c:v>
                </c:pt>
                <c:pt idx="5">
                  <c:v>25</c:v>
                </c:pt>
                <c:pt idx="6">
                  <c:v>22</c:v>
                </c:pt>
                <c:pt idx="7">
                  <c:v>21</c:v>
                </c:pt>
                <c:pt idx="8">
                  <c:v>18</c:v>
                </c:pt>
                <c:pt idx="9">
                  <c:v>17</c:v>
                </c:pt>
                <c:pt idx="10">
                  <c:v>16</c:v>
                </c:pt>
                <c:pt idx="11">
                  <c:v>12</c:v>
                </c:pt>
                <c:pt idx="12">
                  <c:v>9</c:v>
                </c:pt>
                <c:pt idx="13">
                  <c:v>8</c:v>
                </c:pt>
                <c:pt idx="14">
                  <c:v>8</c:v>
                </c:pt>
                <c:pt idx="15">
                  <c:v>7</c:v>
                </c:pt>
                <c:pt idx="16">
                  <c:v>6</c:v>
                </c:pt>
                <c:pt idx="17">
                  <c:v>4</c:v>
                </c:pt>
                <c:pt idx="18">
                  <c:v>3</c:v>
                </c:pt>
                <c:pt idx="19">
                  <c:v>3</c:v>
                </c:pt>
                <c:pt idx="20">
                  <c:v>3</c:v>
                </c:pt>
                <c:pt idx="21">
                  <c:v>2</c:v>
                </c:pt>
                <c:pt idx="22">
                  <c:v>2</c:v>
                </c:pt>
                <c:pt idx="23">
                  <c:v>1</c:v>
                </c:pt>
                <c:pt idx="24">
                  <c:v>1</c:v>
                </c:pt>
                <c:pt idx="25">
                  <c:v>1</c:v>
                </c:pt>
                <c:pt idx="26">
                  <c:v>1</c:v>
                </c:pt>
              </c:numCache>
            </c:numRef>
          </c:val>
          <c:extLst>
            <c:ext xmlns:c16="http://schemas.microsoft.com/office/drawing/2014/chart" uri="{C3380CC4-5D6E-409C-BE32-E72D297353CC}">
              <c16:uniqueId val="{00000000-E7FC-4D7A-B44B-6C64AC91B9C4}"/>
            </c:ext>
          </c:extLst>
        </c:ser>
        <c:dLbls>
          <c:showLegendKey val="0"/>
          <c:showVal val="0"/>
          <c:showCatName val="0"/>
          <c:showSerName val="0"/>
          <c:showPercent val="0"/>
          <c:showBubbleSize val="0"/>
        </c:dLbls>
        <c:gapWidth val="182"/>
        <c:axId val="642345231"/>
        <c:axId val="865896608"/>
      </c:barChart>
      <c:catAx>
        <c:axId val="6423452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1" u="none" strike="noStrike" kern="1200" baseline="0">
                <a:solidFill>
                  <a:schemeClr val="tx1">
                    <a:lumMod val="65000"/>
                    <a:lumOff val="35000"/>
                  </a:schemeClr>
                </a:solidFill>
                <a:latin typeface="+mn-lt"/>
                <a:ea typeface="+mn-ea"/>
                <a:cs typeface="+mn-cs"/>
              </a:defRPr>
            </a:pPr>
            <a:endParaRPr lang="es-ES"/>
          </a:p>
        </c:txPr>
        <c:crossAx val="865896608"/>
        <c:crosses val="autoZero"/>
        <c:auto val="1"/>
        <c:lblAlgn val="ctr"/>
        <c:lblOffset val="100"/>
        <c:noMultiLvlLbl val="0"/>
      </c:catAx>
      <c:valAx>
        <c:axId val="8658966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642345231"/>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s-E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rgbClr val="008CD1"/>
            </a:solidFill>
            <a:ln>
              <a:noFill/>
            </a:ln>
            <a:effectLst/>
            <a:sp3d/>
          </c:spPr>
          <c:invertIfNegative val="0"/>
          <c:dPt>
            <c:idx val="0"/>
            <c:invertIfNegative val="0"/>
            <c:bubble3D val="0"/>
            <c:spPr>
              <a:solidFill>
                <a:srgbClr val="FCBF08"/>
              </a:solidFill>
              <a:ln>
                <a:noFill/>
              </a:ln>
              <a:effectLst/>
              <a:sp3d/>
            </c:spPr>
            <c:extLst>
              <c:ext xmlns:c16="http://schemas.microsoft.com/office/drawing/2014/chart" uri="{C3380CC4-5D6E-409C-BE32-E72D297353CC}">
                <c16:uniqueId val="{00000002-2B07-4F51-9C4C-A5E8AE4704C6}"/>
              </c:ext>
            </c:extLst>
          </c:dPt>
          <c:dPt>
            <c:idx val="1"/>
            <c:invertIfNegative val="0"/>
            <c:bubble3D val="0"/>
            <c:spPr>
              <a:solidFill>
                <a:srgbClr val="FF66FF"/>
              </a:solidFill>
              <a:ln>
                <a:noFill/>
              </a:ln>
              <a:effectLst/>
              <a:sp3d/>
            </c:spPr>
            <c:extLst>
              <c:ext xmlns:c16="http://schemas.microsoft.com/office/drawing/2014/chart" uri="{C3380CC4-5D6E-409C-BE32-E72D297353CC}">
                <c16:uniqueId val="{00000001-2B07-4F51-9C4C-A5E8AE4704C6}"/>
              </c:ext>
            </c:extLst>
          </c:dPt>
          <c:dLbls>
            <c:dLbl>
              <c:idx val="0"/>
              <c:layout>
                <c:manualLayout>
                  <c:x val="-3.0721966205837174E-3"/>
                  <c:y val="-4.21607378129117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B07-4F51-9C4C-A5E8AE4704C6}"/>
                </c:ext>
              </c:extLst>
            </c:dLbl>
            <c:dLbl>
              <c:idx val="1"/>
              <c:layout>
                <c:manualLayout>
                  <c:x val="-3.0721966205837174E-3"/>
                  <c:y val="-5.79710144927536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B07-4F51-9C4C-A5E8AE4704C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Hoja1!$B$23:$B$24</c:f>
              <c:strCache>
                <c:ptCount val="2"/>
                <c:pt idx="0">
                  <c:v>Campo Abierto </c:v>
                </c:pt>
                <c:pt idx="1">
                  <c:v>Reciclaje</c:v>
                </c:pt>
              </c:strCache>
            </c:strRef>
          </c:cat>
          <c:val>
            <c:numRef>
              <c:f>Hoja1!$C$23:$C$24</c:f>
              <c:numCache>
                <c:formatCode>0%</c:formatCode>
                <c:ptCount val="2"/>
                <c:pt idx="0">
                  <c:v>0.7</c:v>
                </c:pt>
                <c:pt idx="1">
                  <c:v>0.3</c:v>
                </c:pt>
              </c:numCache>
            </c:numRef>
          </c:val>
          <c:extLst>
            <c:ext xmlns:c16="http://schemas.microsoft.com/office/drawing/2014/chart" uri="{C3380CC4-5D6E-409C-BE32-E72D297353CC}">
              <c16:uniqueId val="{00000000-2B07-4F51-9C4C-A5E8AE4704C6}"/>
            </c:ext>
          </c:extLst>
        </c:ser>
        <c:dLbls>
          <c:showLegendKey val="0"/>
          <c:showVal val="0"/>
          <c:showCatName val="0"/>
          <c:showSerName val="0"/>
          <c:showPercent val="0"/>
          <c:showBubbleSize val="0"/>
        </c:dLbls>
        <c:gapWidth val="150"/>
        <c:shape val="box"/>
        <c:axId val="1600502831"/>
        <c:axId val="1597104591"/>
        <c:axId val="0"/>
      </c:bar3DChart>
      <c:catAx>
        <c:axId val="160050283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597104591"/>
        <c:crosses val="autoZero"/>
        <c:auto val="1"/>
        <c:lblAlgn val="ctr"/>
        <c:lblOffset val="100"/>
        <c:noMultiLvlLbl val="0"/>
      </c:catAx>
      <c:valAx>
        <c:axId val="15971045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600502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Pt>
            <c:idx val="0"/>
            <c:invertIfNegative val="0"/>
            <c:bubble3D val="0"/>
            <c:spPr>
              <a:solidFill>
                <a:srgbClr val="BEBDC2"/>
              </a:solidFill>
              <a:ln>
                <a:noFill/>
              </a:ln>
              <a:effectLst/>
              <a:sp3d/>
            </c:spPr>
            <c:extLst>
              <c:ext xmlns:c16="http://schemas.microsoft.com/office/drawing/2014/chart" uri="{C3380CC4-5D6E-409C-BE32-E72D297353CC}">
                <c16:uniqueId val="{00000001-3F65-4A59-8C76-C1EF9086C112}"/>
              </c:ext>
            </c:extLst>
          </c:dPt>
          <c:dPt>
            <c:idx val="1"/>
            <c:invertIfNegative val="0"/>
            <c:bubble3D val="0"/>
            <c:spPr>
              <a:solidFill>
                <a:schemeClr val="accent4">
                  <a:lumMod val="60000"/>
                  <a:lumOff val="40000"/>
                </a:schemeClr>
              </a:solidFill>
              <a:ln>
                <a:noFill/>
              </a:ln>
              <a:effectLst/>
              <a:sp3d/>
            </c:spPr>
            <c:extLst>
              <c:ext xmlns:c16="http://schemas.microsoft.com/office/drawing/2014/chart" uri="{C3380CC4-5D6E-409C-BE32-E72D297353CC}">
                <c16:uniqueId val="{00000002-3F65-4A59-8C76-C1EF9086C112}"/>
              </c:ext>
            </c:extLst>
          </c:dPt>
          <c:dLbls>
            <c:dLbl>
              <c:idx val="0"/>
              <c:layout>
                <c:manualLayout>
                  <c:x val="-5.6322954063129924E-17"/>
                  <c:y val="-4.90948380836777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F65-4A59-8C76-C1EF9086C112}"/>
                </c:ext>
              </c:extLst>
            </c:dLbl>
            <c:dLbl>
              <c:idx val="1"/>
              <c:layout>
                <c:manualLayout>
                  <c:x val="3.0721966205836046E-3"/>
                  <c:y val="-6.54597841115702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F65-4A59-8C76-C1EF9086C11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Hoja1!$B$27:$B$28</c:f>
              <c:strCache>
                <c:ptCount val="2"/>
                <c:pt idx="0">
                  <c:v>Estufa Leña</c:v>
                </c:pt>
                <c:pt idx="1">
                  <c:v>Gas Propano </c:v>
                </c:pt>
              </c:strCache>
            </c:strRef>
          </c:cat>
          <c:val>
            <c:numRef>
              <c:f>Hoja1!$C$27:$C$28</c:f>
              <c:numCache>
                <c:formatCode>0%</c:formatCode>
                <c:ptCount val="2"/>
                <c:pt idx="0">
                  <c:v>1</c:v>
                </c:pt>
                <c:pt idx="1">
                  <c:v>0.3</c:v>
                </c:pt>
              </c:numCache>
            </c:numRef>
          </c:val>
          <c:extLst>
            <c:ext xmlns:c16="http://schemas.microsoft.com/office/drawing/2014/chart" uri="{C3380CC4-5D6E-409C-BE32-E72D297353CC}">
              <c16:uniqueId val="{00000000-3F65-4A59-8C76-C1EF9086C112}"/>
            </c:ext>
          </c:extLst>
        </c:ser>
        <c:dLbls>
          <c:showLegendKey val="0"/>
          <c:showVal val="0"/>
          <c:showCatName val="0"/>
          <c:showSerName val="0"/>
          <c:showPercent val="0"/>
          <c:showBubbleSize val="0"/>
        </c:dLbls>
        <c:gapWidth val="150"/>
        <c:shape val="box"/>
        <c:axId val="1600497551"/>
        <c:axId val="1132250863"/>
        <c:axId val="0"/>
      </c:bar3DChart>
      <c:catAx>
        <c:axId val="160049755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132250863"/>
        <c:crosses val="autoZero"/>
        <c:auto val="1"/>
        <c:lblAlgn val="ctr"/>
        <c:lblOffset val="100"/>
        <c:noMultiLvlLbl val="0"/>
      </c:catAx>
      <c:valAx>
        <c:axId val="11322508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6004975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[Base de datos Fustales Guavio_8Dic23.xlsx]Hoja3!TablaDinámica28</c:name>
    <c:fmtId val="4"/>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Hoja3!$B$3</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Hoja3!$A$4:$A$7</c:f>
              <c:strCache>
                <c:ptCount val="4"/>
                <c:pt idx="0">
                  <c:v>Uso cultural</c:v>
                </c:pt>
                <c:pt idx="1">
                  <c:v>Actividades productivas</c:v>
                </c:pt>
                <c:pt idx="2">
                  <c:v>Otro</c:v>
                </c:pt>
                <c:pt idx="3">
                  <c:v>Cultivo</c:v>
                </c:pt>
              </c:strCache>
            </c:strRef>
          </c:cat>
          <c:val>
            <c:numRef>
              <c:f>Hoja3!$B$4:$B$7</c:f>
              <c:numCache>
                <c:formatCode>General</c:formatCode>
                <c:ptCount val="4"/>
                <c:pt idx="0">
                  <c:v>13</c:v>
                </c:pt>
                <c:pt idx="1">
                  <c:v>8</c:v>
                </c:pt>
                <c:pt idx="2">
                  <c:v>4</c:v>
                </c:pt>
                <c:pt idx="3">
                  <c:v>2</c:v>
                </c:pt>
              </c:numCache>
            </c:numRef>
          </c:val>
          <c:extLst>
            <c:ext xmlns:c16="http://schemas.microsoft.com/office/drawing/2014/chart" uri="{C3380CC4-5D6E-409C-BE32-E72D297353CC}">
              <c16:uniqueId val="{00000000-F8ED-448F-9415-3B87BBFCD213}"/>
            </c:ext>
          </c:extLst>
        </c:ser>
        <c:dLbls>
          <c:showLegendKey val="0"/>
          <c:showVal val="0"/>
          <c:showCatName val="0"/>
          <c:showSerName val="0"/>
          <c:showPercent val="0"/>
          <c:showBubbleSize val="0"/>
        </c:dLbls>
        <c:gapWidth val="182"/>
        <c:axId val="1118530351"/>
        <c:axId val="1118971727"/>
      </c:barChart>
      <c:catAx>
        <c:axId val="1118530351"/>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dirty="0"/>
                  <a:t>Usos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118971727"/>
        <c:crosses val="autoZero"/>
        <c:auto val="1"/>
        <c:lblAlgn val="ctr"/>
        <c:lblOffset val="100"/>
        <c:noMultiLvlLbl val="0"/>
      </c:catAx>
      <c:valAx>
        <c:axId val="111897172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dirty="0"/>
                  <a:t>N° Especies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118530351"/>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s-E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'Bentos Resultados'!$E$14</c:f>
              <c:strCache>
                <c:ptCount val="1"/>
                <c:pt idx="0">
                  <c:v>Abundancia Ind/m2</c:v>
                </c:pt>
              </c:strCache>
            </c:strRef>
          </c:tx>
          <c:spPr>
            <a:solidFill>
              <a:schemeClr val="accent1"/>
            </a:solidFill>
            <a:ln>
              <a:noFill/>
            </a:ln>
            <a:effectLst/>
            <a:scene3d>
              <a:camera prst="orthographicFront"/>
              <a:lightRig rig="threePt" dir="t"/>
            </a:scene3d>
            <a:sp3d>
              <a:bevelT/>
            </a:sp3d>
          </c:spPr>
          <c:invertIfNegative val="0"/>
          <c:cat>
            <c:strRef>
              <c:f>'Bentos Resultados'!$G$3:$K$3</c:f>
              <c:strCache>
                <c:ptCount val="5"/>
                <c:pt idx="0">
                  <c:v>ID_1</c:v>
                </c:pt>
                <c:pt idx="1">
                  <c:v>ID_3</c:v>
                </c:pt>
                <c:pt idx="2">
                  <c:v>ID_4</c:v>
                </c:pt>
                <c:pt idx="3">
                  <c:v>ID_5</c:v>
                </c:pt>
                <c:pt idx="4">
                  <c:v>ID_6</c:v>
                </c:pt>
              </c:strCache>
            </c:strRef>
          </c:cat>
          <c:val>
            <c:numRef>
              <c:f>'Bentos Resultados'!$G$14:$K$14</c:f>
              <c:numCache>
                <c:formatCode>0.0</c:formatCode>
                <c:ptCount val="5"/>
                <c:pt idx="0">
                  <c:v>4.4000000000000004</c:v>
                </c:pt>
                <c:pt idx="1">
                  <c:v>27.799999999999997</c:v>
                </c:pt>
                <c:pt idx="2">
                  <c:v>9.9</c:v>
                </c:pt>
                <c:pt idx="3">
                  <c:v>1.1000000000000001</c:v>
                </c:pt>
                <c:pt idx="4">
                  <c:v>20</c:v>
                </c:pt>
              </c:numCache>
            </c:numRef>
          </c:val>
          <c:extLst>
            <c:ext xmlns:c16="http://schemas.microsoft.com/office/drawing/2014/chart" uri="{C3380CC4-5D6E-409C-BE32-E72D297353CC}">
              <c16:uniqueId val="{00000000-526B-4CE0-ADDF-3D14505C10C7}"/>
            </c:ext>
          </c:extLst>
        </c:ser>
        <c:ser>
          <c:idx val="1"/>
          <c:order val="1"/>
          <c:tx>
            <c:strRef>
              <c:f>'Bentos Resultados'!$E$15</c:f>
              <c:strCache>
                <c:ptCount val="1"/>
                <c:pt idx="0">
                  <c:v>Riqueza (N° morfoespecies)</c:v>
                </c:pt>
              </c:strCache>
            </c:strRef>
          </c:tx>
          <c:spPr>
            <a:solidFill>
              <a:schemeClr val="accent2"/>
            </a:solidFill>
            <a:ln>
              <a:noFill/>
            </a:ln>
            <a:effectLst/>
          </c:spPr>
          <c:invertIfNegative val="0"/>
          <c:cat>
            <c:strRef>
              <c:f>'Bentos Resultados'!$G$3:$K$3</c:f>
              <c:strCache>
                <c:ptCount val="5"/>
                <c:pt idx="0">
                  <c:v>ID_1</c:v>
                </c:pt>
                <c:pt idx="1">
                  <c:v>ID_3</c:v>
                </c:pt>
                <c:pt idx="2">
                  <c:v>ID_4</c:v>
                </c:pt>
                <c:pt idx="3">
                  <c:v>ID_5</c:v>
                </c:pt>
                <c:pt idx="4">
                  <c:v>ID_6</c:v>
                </c:pt>
              </c:strCache>
            </c:strRef>
          </c:cat>
          <c:val>
            <c:numRef>
              <c:f>'Bentos Resultados'!$G$15:$K$15</c:f>
              <c:numCache>
                <c:formatCode>General</c:formatCode>
                <c:ptCount val="5"/>
                <c:pt idx="0">
                  <c:v>2</c:v>
                </c:pt>
                <c:pt idx="1">
                  <c:v>3</c:v>
                </c:pt>
                <c:pt idx="2">
                  <c:v>6</c:v>
                </c:pt>
                <c:pt idx="3">
                  <c:v>1</c:v>
                </c:pt>
                <c:pt idx="4">
                  <c:v>5</c:v>
                </c:pt>
              </c:numCache>
            </c:numRef>
          </c:val>
          <c:extLst>
            <c:ext xmlns:c16="http://schemas.microsoft.com/office/drawing/2014/chart" uri="{C3380CC4-5D6E-409C-BE32-E72D297353CC}">
              <c16:uniqueId val="{00000001-526B-4CE0-ADDF-3D14505C10C7}"/>
            </c:ext>
          </c:extLst>
        </c:ser>
        <c:dLbls>
          <c:showLegendKey val="0"/>
          <c:showVal val="0"/>
          <c:showCatName val="0"/>
          <c:showSerName val="0"/>
          <c:showPercent val="0"/>
          <c:showBubbleSize val="0"/>
        </c:dLbls>
        <c:gapWidth val="219"/>
        <c:overlap val="-27"/>
        <c:axId val="988456287"/>
        <c:axId val="988418015"/>
      </c:barChart>
      <c:catAx>
        <c:axId val="9884562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crossAx val="988418015"/>
        <c:crosses val="autoZero"/>
        <c:auto val="1"/>
        <c:lblAlgn val="ctr"/>
        <c:lblOffset val="100"/>
        <c:noMultiLvlLbl val="0"/>
      </c:catAx>
      <c:valAx>
        <c:axId val="9884180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crossAx val="9884562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ysClr val="windowText" lastClr="000000"/>
          </a:solidFill>
          <a:latin typeface="Arial" panose="020B0604020202020204" pitchFamily="34" charset="0"/>
          <a:cs typeface="Arial" panose="020B0604020202020204" pitchFamily="34" charset="0"/>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297903936588605"/>
          <c:y val="4.7948691810727258E-2"/>
          <c:w val="0.87684953741759331"/>
          <c:h val="0.75553578079167538"/>
        </c:manualLayout>
      </c:layout>
      <c:bar3DChart>
        <c:barDir val="col"/>
        <c:grouping val="stacked"/>
        <c:varyColors val="0"/>
        <c:ser>
          <c:idx val="0"/>
          <c:order val="0"/>
          <c:tx>
            <c:strRef>
              <c:f>'Bentos-Riqueza'!$B$13</c:f>
              <c:strCache>
                <c:ptCount val="1"/>
                <c:pt idx="0">
                  <c:v>Tubificida</c:v>
                </c:pt>
              </c:strCache>
            </c:strRef>
          </c:tx>
          <c:spPr>
            <a:solidFill>
              <a:schemeClr val="accent1"/>
            </a:solidFill>
            <a:ln>
              <a:noFill/>
            </a:ln>
            <a:effectLst/>
            <a:sp3d/>
          </c:spPr>
          <c:invertIfNegative val="0"/>
          <c:cat>
            <c:strRef>
              <c:f>'Bentos-Riqueza'!$C$3:$G$3</c:f>
              <c:strCache>
                <c:ptCount val="5"/>
                <c:pt idx="0">
                  <c:v>ID_1</c:v>
                </c:pt>
                <c:pt idx="1">
                  <c:v>ID_3</c:v>
                </c:pt>
                <c:pt idx="2">
                  <c:v>ID_4</c:v>
                </c:pt>
                <c:pt idx="3">
                  <c:v>ID_5</c:v>
                </c:pt>
                <c:pt idx="4">
                  <c:v>ID_6</c:v>
                </c:pt>
              </c:strCache>
            </c:strRef>
          </c:cat>
          <c:val>
            <c:numRef>
              <c:f>'Bentos-Riqueza'!$G$13</c:f>
              <c:numCache>
                <c:formatCode>0%</c:formatCode>
                <c:ptCount val="1"/>
                <c:pt idx="0">
                  <c:v>0</c:v>
                </c:pt>
              </c:numCache>
            </c:numRef>
          </c:val>
          <c:extLst>
            <c:ext xmlns:c16="http://schemas.microsoft.com/office/drawing/2014/chart" uri="{C3380CC4-5D6E-409C-BE32-E72D297353CC}">
              <c16:uniqueId val="{00000000-E27A-41EC-91B2-13351E361989}"/>
            </c:ext>
          </c:extLst>
        </c:ser>
        <c:ser>
          <c:idx val="4"/>
          <c:order val="1"/>
          <c:tx>
            <c:strRef>
              <c:f>'Bentos-Riqueza'!$B$14</c:f>
              <c:strCache>
                <c:ptCount val="1"/>
                <c:pt idx="0">
                  <c:v>Coleoptera</c:v>
                </c:pt>
              </c:strCache>
            </c:strRef>
          </c:tx>
          <c:spPr>
            <a:solidFill>
              <a:schemeClr val="accent5"/>
            </a:solidFill>
            <a:ln>
              <a:noFill/>
            </a:ln>
            <a:effectLst/>
            <a:sp3d/>
          </c:spPr>
          <c:invertIfNegative val="0"/>
          <c:cat>
            <c:strRef>
              <c:f>'Bentos-Riqueza'!$C$3:$G$3</c:f>
              <c:strCache>
                <c:ptCount val="5"/>
                <c:pt idx="0">
                  <c:v>ID_1</c:v>
                </c:pt>
                <c:pt idx="1">
                  <c:v>ID_3</c:v>
                </c:pt>
                <c:pt idx="2">
                  <c:v>ID_4</c:v>
                </c:pt>
                <c:pt idx="3">
                  <c:v>ID_5</c:v>
                </c:pt>
                <c:pt idx="4">
                  <c:v>ID_6</c:v>
                </c:pt>
              </c:strCache>
            </c:strRef>
          </c:cat>
          <c:val>
            <c:numRef>
              <c:f>'Bentos-Riqueza'!$G$14</c:f>
              <c:numCache>
                <c:formatCode>0%</c:formatCode>
                <c:ptCount val="1"/>
                <c:pt idx="0">
                  <c:v>0</c:v>
                </c:pt>
              </c:numCache>
            </c:numRef>
          </c:val>
          <c:extLst>
            <c:ext xmlns:c16="http://schemas.microsoft.com/office/drawing/2014/chart" uri="{C3380CC4-5D6E-409C-BE32-E72D297353CC}">
              <c16:uniqueId val="{00000001-E27A-41EC-91B2-13351E361989}"/>
            </c:ext>
          </c:extLst>
        </c:ser>
        <c:ser>
          <c:idx val="1"/>
          <c:order val="2"/>
          <c:tx>
            <c:strRef>
              <c:f>'Bentos-Riqueza'!$B$17</c:f>
              <c:strCache>
                <c:ptCount val="1"/>
                <c:pt idx="0">
                  <c:v>Hemiptera</c:v>
                </c:pt>
              </c:strCache>
            </c:strRef>
          </c:tx>
          <c:spPr>
            <a:solidFill>
              <a:schemeClr val="accent2"/>
            </a:solidFill>
            <a:ln>
              <a:noFill/>
            </a:ln>
            <a:effectLst/>
            <a:sp3d/>
          </c:spPr>
          <c:invertIfNegative val="0"/>
          <c:cat>
            <c:strRef>
              <c:f>'Bentos-Riqueza'!$C$3:$G$3</c:f>
              <c:strCache>
                <c:ptCount val="5"/>
                <c:pt idx="0">
                  <c:v>ID_1</c:v>
                </c:pt>
                <c:pt idx="1">
                  <c:v>ID_3</c:v>
                </c:pt>
                <c:pt idx="2">
                  <c:v>ID_4</c:v>
                </c:pt>
                <c:pt idx="3">
                  <c:v>ID_5</c:v>
                </c:pt>
                <c:pt idx="4">
                  <c:v>ID_6</c:v>
                </c:pt>
              </c:strCache>
            </c:strRef>
          </c:cat>
          <c:val>
            <c:numRef>
              <c:f>'Bentos-Riqueza'!$G$17</c:f>
              <c:numCache>
                <c:formatCode>0%</c:formatCode>
                <c:ptCount val="1"/>
                <c:pt idx="0">
                  <c:v>0</c:v>
                </c:pt>
              </c:numCache>
            </c:numRef>
          </c:val>
          <c:extLst>
            <c:ext xmlns:c16="http://schemas.microsoft.com/office/drawing/2014/chart" uri="{C3380CC4-5D6E-409C-BE32-E72D297353CC}">
              <c16:uniqueId val="{00000002-E27A-41EC-91B2-13351E361989}"/>
            </c:ext>
          </c:extLst>
        </c:ser>
        <c:ser>
          <c:idx val="2"/>
          <c:order val="3"/>
          <c:tx>
            <c:strRef>
              <c:f>'Bentos-Riqueza'!$B$18</c:f>
              <c:strCache>
                <c:ptCount val="1"/>
                <c:pt idx="0">
                  <c:v>Trichoptera</c:v>
                </c:pt>
              </c:strCache>
            </c:strRef>
          </c:tx>
          <c:spPr>
            <a:solidFill>
              <a:schemeClr val="accent3"/>
            </a:solidFill>
            <a:ln>
              <a:noFill/>
            </a:ln>
            <a:effectLst/>
            <a:sp3d/>
          </c:spPr>
          <c:invertIfNegative val="0"/>
          <c:cat>
            <c:strRef>
              <c:f>'Bentos-Riqueza'!$C$3:$G$3</c:f>
              <c:strCache>
                <c:ptCount val="5"/>
                <c:pt idx="0">
                  <c:v>ID_1</c:v>
                </c:pt>
                <c:pt idx="1">
                  <c:v>ID_3</c:v>
                </c:pt>
                <c:pt idx="2">
                  <c:v>ID_4</c:v>
                </c:pt>
                <c:pt idx="3">
                  <c:v>ID_5</c:v>
                </c:pt>
                <c:pt idx="4">
                  <c:v>ID_6</c:v>
                </c:pt>
              </c:strCache>
            </c:strRef>
          </c:cat>
          <c:val>
            <c:numRef>
              <c:f>'Bentos-Riqueza'!$G$18</c:f>
              <c:numCache>
                <c:formatCode>0%</c:formatCode>
                <c:ptCount val="1"/>
                <c:pt idx="0">
                  <c:v>0.33500000000000002</c:v>
                </c:pt>
              </c:numCache>
            </c:numRef>
          </c:val>
          <c:extLst>
            <c:ext xmlns:c16="http://schemas.microsoft.com/office/drawing/2014/chart" uri="{C3380CC4-5D6E-409C-BE32-E72D297353CC}">
              <c16:uniqueId val="{00000003-E27A-41EC-91B2-13351E361989}"/>
            </c:ext>
          </c:extLst>
        </c:ser>
        <c:ser>
          <c:idx val="3"/>
          <c:order val="4"/>
          <c:tx>
            <c:strRef>
              <c:f>'Bentos-Riqueza'!$B$15</c:f>
              <c:strCache>
                <c:ptCount val="1"/>
                <c:pt idx="0">
                  <c:v>Diptera</c:v>
                </c:pt>
              </c:strCache>
            </c:strRef>
          </c:tx>
          <c:spPr>
            <a:solidFill>
              <a:schemeClr val="accent4"/>
            </a:solidFill>
            <a:ln>
              <a:noFill/>
            </a:ln>
            <a:effectLst/>
            <a:sp3d/>
          </c:spPr>
          <c:invertIfNegative val="0"/>
          <c:val>
            <c:numRef>
              <c:f>'Bentos-Riqueza'!$C$15:$G$15</c:f>
              <c:numCache>
                <c:formatCode>0%</c:formatCode>
                <c:ptCount val="5"/>
                <c:pt idx="0">
                  <c:v>0.25</c:v>
                </c:pt>
                <c:pt idx="1">
                  <c:v>0.39928057553956836</c:v>
                </c:pt>
                <c:pt idx="2">
                  <c:v>0.66666666666666674</c:v>
                </c:pt>
                <c:pt idx="3">
                  <c:v>1</c:v>
                </c:pt>
                <c:pt idx="4">
                  <c:v>0.66500000000000004</c:v>
                </c:pt>
              </c:numCache>
            </c:numRef>
          </c:val>
          <c:extLst>
            <c:ext xmlns:c16="http://schemas.microsoft.com/office/drawing/2014/chart" uri="{C3380CC4-5D6E-409C-BE32-E72D297353CC}">
              <c16:uniqueId val="{00000004-E27A-41EC-91B2-13351E361989}"/>
            </c:ext>
          </c:extLst>
        </c:ser>
        <c:ser>
          <c:idx val="5"/>
          <c:order val="5"/>
          <c:tx>
            <c:strRef>
              <c:f>'Bentos-Riqueza'!$B$16</c:f>
              <c:strCache>
                <c:ptCount val="1"/>
                <c:pt idx="0">
                  <c:v>Ephemeroptera</c:v>
                </c:pt>
              </c:strCache>
            </c:strRef>
          </c:tx>
          <c:spPr>
            <a:solidFill>
              <a:schemeClr val="accent6"/>
            </a:solidFill>
            <a:ln>
              <a:noFill/>
            </a:ln>
            <a:effectLst/>
            <a:sp3d/>
          </c:spPr>
          <c:invertIfNegative val="0"/>
          <c:val>
            <c:numRef>
              <c:f>'Bentos-Riqueza'!$C$16:$G$16</c:f>
              <c:numCache>
                <c:formatCode>0%</c:formatCode>
                <c:ptCount val="5"/>
                <c:pt idx="0">
                  <c:v>0</c:v>
                </c:pt>
                <c:pt idx="1">
                  <c:v>0</c:v>
                </c:pt>
                <c:pt idx="2">
                  <c:v>0.11111111111111113</c:v>
                </c:pt>
                <c:pt idx="3">
                  <c:v>0</c:v>
                </c:pt>
                <c:pt idx="4">
                  <c:v>0</c:v>
                </c:pt>
              </c:numCache>
            </c:numRef>
          </c:val>
          <c:extLst>
            <c:ext xmlns:c16="http://schemas.microsoft.com/office/drawing/2014/chart" uri="{C3380CC4-5D6E-409C-BE32-E72D297353CC}">
              <c16:uniqueId val="{00000005-E27A-41EC-91B2-13351E361989}"/>
            </c:ext>
          </c:extLst>
        </c:ser>
        <c:dLbls>
          <c:showLegendKey val="0"/>
          <c:showVal val="0"/>
          <c:showCatName val="0"/>
          <c:showSerName val="0"/>
          <c:showPercent val="0"/>
          <c:showBubbleSize val="0"/>
        </c:dLbls>
        <c:gapWidth val="75"/>
        <c:gapDepth val="75"/>
        <c:shape val="box"/>
        <c:axId val="1696393504"/>
        <c:axId val="1696396000"/>
        <c:axId val="0"/>
        <c:extLst/>
      </c:bar3DChart>
      <c:catAx>
        <c:axId val="1696393504"/>
        <c:scaling>
          <c:orientation val="minMax"/>
        </c:scaling>
        <c:delete val="0"/>
        <c:axPos val="b"/>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crossAx val="1696396000"/>
        <c:crosses val="autoZero"/>
        <c:auto val="1"/>
        <c:lblAlgn val="ctr"/>
        <c:lblOffset val="100"/>
        <c:noMultiLvlLbl val="0"/>
      </c:catAx>
      <c:valAx>
        <c:axId val="169639600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CO" dirty="0"/>
                  <a:t>N° de especies por  Orden</a:t>
                </a:r>
              </a:p>
              <a:p>
                <a:pPr>
                  <a:defRPr/>
                </a:pPr>
                <a:endParaRPr lang="es-CO" dirty="0"/>
              </a:p>
            </c:rich>
          </c:tx>
          <c:layout>
            <c:manualLayout>
              <c:xMode val="edge"/>
              <c:yMode val="edge"/>
              <c:x val="1.1512647660148461E-2"/>
              <c:y val="0.15404300699321141"/>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crossAx val="1696393504"/>
        <c:crosses val="autoZero"/>
        <c:crossBetween val="between"/>
      </c:valAx>
      <c:spPr>
        <a:noFill/>
        <a:ln>
          <a:solidFill>
            <a:schemeClr val="tx1"/>
          </a:solidFill>
        </a:ln>
        <a:effectLst/>
      </c:spPr>
    </c:plotArea>
    <c:legend>
      <c:legendPos val="r"/>
      <c:layout>
        <c:manualLayout>
          <c:xMode val="edge"/>
          <c:yMode val="edge"/>
          <c:x val="7.0237632651937623E-2"/>
          <c:y val="0.90026327590531419"/>
          <c:w val="0.87380685668662039"/>
          <c:h val="7.7460296672129419E-2"/>
        </c:manualLayout>
      </c:layout>
      <c:overlay val="0"/>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legend>
    <c:plotVisOnly val="1"/>
    <c:dispBlanksAs val="gap"/>
    <c:showDLblsOverMax val="0"/>
  </c:chart>
  <c:spPr>
    <a:solidFill>
      <a:schemeClr val="lt1"/>
    </a:solidFill>
    <a:ln w="3175" cap="flat" cmpd="sng" algn="ctr">
      <a:solidFill>
        <a:schemeClr val="dk1"/>
      </a:solidFill>
      <a:prstDash val="solid"/>
      <a:round/>
    </a:ln>
    <a:effectLst/>
  </c:spPr>
  <c:txPr>
    <a:bodyPr/>
    <a:lstStyle/>
    <a:p>
      <a:pPr>
        <a:defRPr sz="800">
          <a:solidFill>
            <a:sysClr val="windowText" lastClr="000000"/>
          </a:solidFill>
          <a:latin typeface="Arial" panose="020B0604020202020204" pitchFamily="34" charset="0"/>
          <a:ea typeface="+mn-ea"/>
          <a:cs typeface="Arial" panose="020B0604020202020204" pitchFamily="34" charset="0"/>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8940893107412"/>
          <c:y val="7.4206414429695792E-4"/>
          <c:w val="0.71358026245485651"/>
          <c:h val="0.99234010851837118"/>
        </c:manualLayout>
      </c:layout>
      <c:pieChart>
        <c:varyColors val="1"/>
        <c:ser>
          <c:idx val="0"/>
          <c:order val="0"/>
          <c:dPt>
            <c:idx val="0"/>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1-3CC4-4B6B-B7B7-82512CB1DC96}"/>
              </c:ext>
            </c:extLst>
          </c:dPt>
          <c:dPt>
            <c:idx val="1"/>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3-3CC4-4B6B-B7B7-82512CB1DC96}"/>
              </c:ext>
            </c:extLst>
          </c:dPt>
          <c:dLbls>
            <c:dLbl>
              <c:idx val="0"/>
              <c:tx>
                <c:rich>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sz="1100" dirty="0">
                        <a:solidFill>
                          <a:schemeClr val="tx1"/>
                        </a:solidFill>
                      </a:rPr>
                      <a:t>120</a:t>
                    </a:r>
                  </a:p>
                </c:rich>
              </c:tx>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s-ES"/>
                </a:p>
              </c:txPr>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CC4-4B6B-B7B7-82512CB1DC96}"/>
                </c:ext>
              </c:extLst>
            </c:dLbl>
            <c:dLbl>
              <c:idx val="1"/>
              <c:layout>
                <c:manualLayout>
                  <c:x val="0.26285173479255608"/>
                  <c:y val="4.2770657368775299E-2"/>
                </c:manualLayout>
              </c:layout>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dirty="0">
                        <a:solidFill>
                          <a:schemeClr val="tx1"/>
                        </a:solidFill>
                      </a:rPr>
                      <a:t>120</a:t>
                    </a:r>
                  </a:p>
                </c:rich>
              </c:tx>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ES"/>
                </a:p>
              </c:txPr>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CC4-4B6B-B7B7-82512CB1DC96}"/>
                </c:ext>
              </c:extLst>
            </c:dLbl>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E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VOLTALIA!$G$529:$H$529</c:f>
              <c:strCache>
                <c:ptCount val="2"/>
                <c:pt idx="0">
                  <c:v>Mujeres</c:v>
                </c:pt>
                <c:pt idx="1">
                  <c:v>Hombres</c:v>
                </c:pt>
              </c:strCache>
            </c:strRef>
          </c:cat>
          <c:val>
            <c:numRef>
              <c:f>VOLTALIA!$G$530:$H$530</c:f>
              <c:numCache>
                <c:formatCode>General</c:formatCode>
                <c:ptCount val="2"/>
                <c:pt idx="0">
                  <c:v>34</c:v>
                </c:pt>
                <c:pt idx="1">
                  <c:v>55</c:v>
                </c:pt>
              </c:numCache>
            </c:numRef>
          </c:val>
          <c:extLst>
            <c:ext xmlns:c16="http://schemas.microsoft.com/office/drawing/2014/chart" uri="{C3380CC4-5D6E-409C-BE32-E72D297353CC}">
              <c16:uniqueId val="{00000004-3CC4-4B6B-B7B7-82512CB1DC96}"/>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600"/>
      </a:pPr>
      <a:endParaRPr lang="es-E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8940893107412"/>
          <c:y val="7.4206414429695792E-4"/>
          <c:w val="0.71358026245485651"/>
          <c:h val="0.99234010851837118"/>
        </c:manualLayout>
      </c:layout>
      <c:pieChart>
        <c:varyColors val="1"/>
        <c:ser>
          <c:idx val="0"/>
          <c:order val="0"/>
          <c:dPt>
            <c:idx val="0"/>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1-0E8D-4EBE-8204-AD85055BC6CE}"/>
              </c:ext>
            </c:extLst>
          </c:dPt>
          <c:dPt>
            <c:idx val="1"/>
            <c:bubble3D val="0"/>
            <c:explosion val="3"/>
            <c:spPr>
              <a:solidFill>
                <a:srgbClr val="00B050"/>
              </a:solidFill>
              <a:ln w="19050">
                <a:solidFill>
                  <a:schemeClr val="lt1"/>
                </a:solidFill>
              </a:ln>
              <a:effectLst/>
            </c:spPr>
            <c:extLst>
              <c:ext xmlns:c16="http://schemas.microsoft.com/office/drawing/2014/chart" uri="{C3380CC4-5D6E-409C-BE32-E72D297353CC}">
                <c16:uniqueId val="{00000003-0E8D-4EBE-8204-AD85055BC6CE}"/>
              </c:ext>
            </c:extLst>
          </c:dPt>
          <c:dLbls>
            <c:dLbl>
              <c:idx val="0"/>
              <c:layout>
                <c:manualLayout>
                  <c:x val="-0.12138734764766457"/>
                  <c:y val="0.15385575274005864"/>
                </c:manualLayout>
              </c:layout>
              <c:tx>
                <c:rich>
                  <a:bodyPr/>
                  <a:lstStyle/>
                  <a:p>
                    <a:r>
                      <a:rPr lang="en-US" dirty="0"/>
                      <a:t>48</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E8D-4EBE-8204-AD85055BC6CE}"/>
                </c:ext>
              </c:extLst>
            </c:dLbl>
            <c:dLbl>
              <c:idx val="1"/>
              <c:tx>
                <c:rich>
                  <a:bodyPr/>
                  <a:lstStyle/>
                  <a:p>
                    <a:r>
                      <a:rPr lang="en-US" dirty="0"/>
                      <a:t>44</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E8D-4EBE-8204-AD85055BC6CE}"/>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E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VOLTALIA!$G$529:$H$529</c:f>
              <c:strCache>
                <c:ptCount val="2"/>
                <c:pt idx="0">
                  <c:v>Mujeres</c:v>
                </c:pt>
                <c:pt idx="1">
                  <c:v>Hombres</c:v>
                </c:pt>
              </c:strCache>
            </c:strRef>
          </c:cat>
          <c:val>
            <c:numRef>
              <c:f>VOLTALIA!$G$530:$H$530</c:f>
              <c:numCache>
                <c:formatCode>General</c:formatCode>
                <c:ptCount val="2"/>
                <c:pt idx="0">
                  <c:v>34</c:v>
                </c:pt>
                <c:pt idx="1">
                  <c:v>55</c:v>
                </c:pt>
              </c:numCache>
            </c:numRef>
          </c:val>
          <c:extLst>
            <c:ext xmlns:c16="http://schemas.microsoft.com/office/drawing/2014/chart" uri="{C3380CC4-5D6E-409C-BE32-E72D297353CC}">
              <c16:uniqueId val="{00000004-0E8D-4EBE-8204-AD85055BC6CE}"/>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600"/>
      </a:pPr>
      <a:endParaRPr lang="es-E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8940893107412"/>
          <c:y val="7.4206414429695792E-4"/>
          <c:w val="0.71358026245485651"/>
          <c:h val="0.99234010851837118"/>
        </c:manualLayout>
      </c:layout>
      <c:pieChart>
        <c:varyColors val="1"/>
        <c:ser>
          <c:idx val="0"/>
          <c:order val="0"/>
          <c:dPt>
            <c:idx val="0"/>
            <c:bubble3D val="0"/>
            <c:spPr>
              <a:solidFill>
                <a:srgbClr val="FF66FF"/>
              </a:solidFill>
              <a:ln w="19050">
                <a:solidFill>
                  <a:schemeClr val="lt1"/>
                </a:solidFill>
              </a:ln>
              <a:effectLst/>
            </c:spPr>
            <c:extLst>
              <c:ext xmlns:c16="http://schemas.microsoft.com/office/drawing/2014/chart" uri="{C3380CC4-5D6E-409C-BE32-E72D297353CC}">
                <c16:uniqueId val="{00000001-9035-4A00-AB75-158CAE53A66C}"/>
              </c:ext>
            </c:extLst>
          </c:dPt>
          <c:dPt>
            <c:idx val="1"/>
            <c:bubble3D val="0"/>
            <c:spPr>
              <a:solidFill>
                <a:srgbClr val="008CD1"/>
              </a:solidFill>
              <a:ln w="19050">
                <a:solidFill>
                  <a:schemeClr val="lt1"/>
                </a:solidFill>
              </a:ln>
              <a:effectLst/>
            </c:spPr>
            <c:extLst>
              <c:ext xmlns:c16="http://schemas.microsoft.com/office/drawing/2014/chart" uri="{C3380CC4-5D6E-409C-BE32-E72D297353CC}">
                <c16:uniqueId val="{00000003-9035-4A00-AB75-158CAE53A66C}"/>
              </c:ext>
            </c:extLst>
          </c:dPt>
          <c:dLbls>
            <c:dLbl>
              <c:idx val="0"/>
              <c:tx>
                <c:rich>
                  <a:bodyPr/>
                  <a:lstStyle/>
                  <a:p>
                    <a:r>
                      <a:rPr lang="en-US" dirty="0"/>
                      <a:t>82</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035-4A00-AB75-158CAE53A66C}"/>
                </c:ext>
              </c:extLst>
            </c:dLbl>
            <c:dLbl>
              <c:idx val="1"/>
              <c:layout>
                <c:manualLayout>
                  <c:x val="0.29932774101712195"/>
                  <c:y val="5.2106915607016656E-2"/>
                </c:manualLayout>
              </c:layout>
              <c:tx>
                <c:rich>
                  <a:bodyPr/>
                  <a:lstStyle/>
                  <a:p>
                    <a:r>
                      <a:rPr lang="en-US" dirty="0"/>
                      <a:t>95</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035-4A00-AB75-158CAE53A66C}"/>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E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VOLTALIA!$G$529:$H$529</c:f>
              <c:strCache>
                <c:ptCount val="2"/>
                <c:pt idx="0">
                  <c:v>Mujeres</c:v>
                </c:pt>
                <c:pt idx="1">
                  <c:v>Hombres</c:v>
                </c:pt>
              </c:strCache>
            </c:strRef>
          </c:cat>
          <c:val>
            <c:numRef>
              <c:f>VOLTALIA!$G$530:$H$530</c:f>
              <c:numCache>
                <c:formatCode>General</c:formatCode>
                <c:ptCount val="2"/>
                <c:pt idx="0">
                  <c:v>34</c:v>
                </c:pt>
                <c:pt idx="1">
                  <c:v>55</c:v>
                </c:pt>
              </c:numCache>
            </c:numRef>
          </c:val>
          <c:extLst>
            <c:ext xmlns:c16="http://schemas.microsoft.com/office/drawing/2014/chart" uri="{C3380CC4-5D6E-409C-BE32-E72D297353CC}">
              <c16:uniqueId val="{00000004-9035-4A00-AB75-158CAE53A66C}"/>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600"/>
      </a:pPr>
      <a:endParaRPr lang="es-E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8940893107412"/>
          <c:y val="7.4206414429695792E-4"/>
          <c:w val="0.71358026245485651"/>
          <c:h val="0.99234010851837118"/>
        </c:manualLayout>
      </c:layout>
      <c:pieChart>
        <c:varyColors val="1"/>
        <c:ser>
          <c:idx val="0"/>
          <c:order val="0"/>
          <c:dPt>
            <c:idx val="0"/>
            <c:bubble3D val="0"/>
            <c:spPr>
              <a:solidFill>
                <a:schemeClr val="accent3">
                  <a:lumMod val="20000"/>
                  <a:lumOff val="80000"/>
                </a:schemeClr>
              </a:solidFill>
              <a:ln w="19050">
                <a:solidFill>
                  <a:schemeClr val="lt1"/>
                </a:solidFill>
              </a:ln>
              <a:effectLst/>
            </c:spPr>
            <c:extLst>
              <c:ext xmlns:c16="http://schemas.microsoft.com/office/drawing/2014/chart" uri="{C3380CC4-5D6E-409C-BE32-E72D297353CC}">
                <c16:uniqueId val="{00000001-03DC-4139-9DAB-10E4C55375E2}"/>
              </c:ext>
            </c:extLst>
          </c:dPt>
          <c:dPt>
            <c:idx val="1"/>
            <c:bubble3D val="0"/>
            <c:explosion val="3"/>
            <c:spPr>
              <a:solidFill>
                <a:srgbClr val="BEBDC2"/>
              </a:solidFill>
              <a:ln w="19050">
                <a:solidFill>
                  <a:schemeClr val="lt1"/>
                </a:solidFill>
              </a:ln>
              <a:effectLst/>
            </c:spPr>
            <c:extLst>
              <c:ext xmlns:c16="http://schemas.microsoft.com/office/drawing/2014/chart" uri="{C3380CC4-5D6E-409C-BE32-E72D297353CC}">
                <c16:uniqueId val="{00000003-03DC-4139-9DAB-10E4C55375E2}"/>
              </c:ext>
            </c:extLst>
          </c:dPt>
          <c:dLbls>
            <c:dLbl>
              <c:idx val="0"/>
              <c:tx>
                <c:rich>
                  <a:bodyPr/>
                  <a:lstStyle/>
                  <a:p>
                    <a:r>
                      <a:rPr lang="en-US" dirty="0"/>
                      <a:t>185</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3DC-4139-9DAB-10E4C55375E2}"/>
                </c:ext>
              </c:extLst>
            </c:dLbl>
            <c:dLbl>
              <c:idx val="1"/>
              <c:layout>
                <c:manualLayout>
                  <c:x val="0.31887300819801939"/>
                  <c:y val="6.62903487501387E-2"/>
                </c:manualLayout>
              </c:layout>
              <c:tx>
                <c:rich>
                  <a:bodyPr/>
                  <a:lstStyle/>
                  <a:p>
                    <a:r>
                      <a:rPr lang="en-US" dirty="0"/>
                      <a:t>165</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3DC-4139-9DAB-10E4C55375E2}"/>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E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VOLTALIA!$G$529:$H$529</c:f>
              <c:strCache>
                <c:ptCount val="2"/>
                <c:pt idx="0">
                  <c:v>Mujeres</c:v>
                </c:pt>
                <c:pt idx="1">
                  <c:v>Hombres</c:v>
                </c:pt>
              </c:strCache>
            </c:strRef>
          </c:cat>
          <c:val>
            <c:numRef>
              <c:f>VOLTALIA!$G$530:$H$530</c:f>
              <c:numCache>
                <c:formatCode>General</c:formatCode>
                <c:ptCount val="2"/>
                <c:pt idx="0">
                  <c:v>34</c:v>
                </c:pt>
                <c:pt idx="1">
                  <c:v>55</c:v>
                </c:pt>
              </c:numCache>
            </c:numRef>
          </c:val>
          <c:extLst>
            <c:ext xmlns:c16="http://schemas.microsoft.com/office/drawing/2014/chart" uri="{C3380CC4-5D6E-409C-BE32-E72D297353CC}">
              <c16:uniqueId val="{00000004-03DC-4139-9DAB-10E4C55375E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600"/>
      </a:pPr>
      <a:endParaRPr lang="es-E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Hoja1!$B$3</c:f>
              <c:strCache>
                <c:ptCount val="1"/>
                <c:pt idx="0">
                  <c:v>Nacederos</c:v>
                </c:pt>
              </c:strCache>
            </c:strRef>
          </c:tx>
          <c:spPr>
            <a:solidFill>
              <a:srgbClr val="008CD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Hoja1!$C$2:$F$2</c:f>
              <c:strCache>
                <c:ptCount val="4"/>
                <c:pt idx="0">
                  <c:v>Bocademonte</c:v>
                </c:pt>
                <c:pt idx="1">
                  <c:v>Tunjita </c:v>
                </c:pt>
                <c:pt idx="2">
                  <c:v>Vega San Juan </c:v>
                </c:pt>
                <c:pt idx="3">
                  <c:v>San Pedro</c:v>
                </c:pt>
              </c:strCache>
            </c:strRef>
          </c:cat>
          <c:val>
            <c:numRef>
              <c:f>Hoja1!$C$3:$F$3</c:f>
              <c:numCache>
                <c:formatCode>0%</c:formatCode>
                <c:ptCount val="4"/>
                <c:pt idx="0">
                  <c:v>0.8</c:v>
                </c:pt>
                <c:pt idx="1">
                  <c:v>0.9</c:v>
                </c:pt>
                <c:pt idx="2">
                  <c:v>1</c:v>
                </c:pt>
                <c:pt idx="3">
                  <c:v>0.7</c:v>
                </c:pt>
              </c:numCache>
            </c:numRef>
          </c:val>
          <c:extLst>
            <c:ext xmlns:c16="http://schemas.microsoft.com/office/drawing/2014/chart" uri="{C3380CC4-5D6E-409C-BE32-E72D297353CC}">
              <c16:uniqueId val="{00000000-0F47-48D4-A8C5-38E1CFC0113A}"/>
            </c:ext>
          </c:extLst>
        </c:ser>
        <c:ser>
          <c:idx val="1"/>
          <c:order val="1"/>
          <c:tx>
            <c:strRef>
              <c:f>Hoja1!$B$4</c:f>
              <c:strCache>
                <c:ptCount val="1"/>
                <c:pt idx="0">
                  <c:v>Otro</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Hoja1!$C$2:$F$2</c:f>
              <c:strCache>
                <c:ptCount val="4"/>
                <c:pt idx="0">
                  <c:v>Bocademonte</c:v>
                </c:pt>
                <c:pt idx="1">
                  <c:v>Tunjita </c:v>
                </c:pt>
                <c:pt idx="2">
                  <c:v>Vega San Juan </c:v>
                </c:pt>
                <c:pt idx="3">
                  <c:v>San Pedro</c:v>
                </c:pt>
              </c:strCache>
            </c:strRef>
          </c:cat>
          <c:val>
            <c:numRef>
              <c:f>Hoja1!$C$4:$F$4</c:f>
              <c:numCache>
                <c:formatCode>0%</c:formatCode>
                <c:ptCount val="4"/>
                <c:pt idx="0">
                  <c:v>0.2</c:v>
                </c:pt>
                <c:pt idx="1">
                  <c:v>0.1</c:v>
                </c:pt>
                <c:pt idx="2">
                  <c:v>0</c:v>
                </c:pt>
                <c:pt idx="3">
                  <c:v>0.3</c:v>
                </c:pt>
              </c:numCache>
            </c:numRef>
          </c:val>
          <c:extLst>
            <c:ext xmlns:c16="http://schemas.microsoft.com/office/drawing/2014/chart" uri="{C3380CC4-5D6E-409C-BE32-E72D297353CC}">
              <c16:uniqueId val="{00000001-0F47-48D4-A8C5-38E1CFC0113A}"/>
            </c:ext>
          </c:extLst>
        </c:ser>
        <c:dLbls>
          <c:showLegendKey val="0"/>
          <c:showVal val="0"/>
          <c:showCatName val="0"/>
          <c:showSerName val="0"/>
          <c:showPercent val="0"/>
          <c:showBubbleSize val="0"/>
        </c:dLbls>
        <c:gapWidth val="219"/>
        <c:overlap val="-27"/>
        <c:axId val="1061745919"/>
        <c:axId val="1120487247"/>
      </c:barChart>
      <c:catAx>
        <c:axId val="1061745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120487247"/>
        <c:crosses val="autoZero"/>
        <c:auto val="1"/>
        <c:lblAlgn val="ctr"/>
        <c:lblOffset val="100"/>
        <c:noMultiLvlLbl val="0"/>
      </c:catAx>
      <c:valAx>
        <c:axId val="11204872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0617459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8041FE-3B1F-4049-89C0-93B4BEB54D7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s-ES"/>
        </a:p>
      </dgm:t>
    </dgm:pt>
    <dgm:pt modelId="{B8659F7F-9E18-4418-B95A-4E9C55020B3B}">
      <dgm:prSet phldrT="[Texto]" phldr="0"/>
      <dgm:spPr/>
      <dgm:t>
        <a:bodyPr/>
        <a:lstStyle/>
        <a:p>
          <a:pPr rtl="0"/>
          <a:r>
            <a:rPr lang="es-ES" b="0" dirty="0">
              <a:latin typeface="Arial"/>
            </a:rPr>
            <a:t>S</a:t>
          </a:r>
          <a:r>
            <a:rPr lang="es-ES" b="1" dirty="0">
              <a:latin typeface="Arial"/>
            </a:rPr>
            <a:t>ENSIBILIDAD AMBIENTAL</a:t>
          </a:r>
          <a:endParaRPr lang="es-ES" b="1" dirty="0"/>
        </a:p>
      </dgm:t>
    </dgm:pt>
    <dgm:pt modelId="{A8410903-C5A1-401E-8145-48BCCA26A75A}" type="parTrans" cxnId="{B8B4D0C9-ED17-4621-A0C3-0C96158552D7}">
      <dgm:prSet/>
      <dgm:spPr/>
      <dgm:t>
        <a:bodyPr/>
        <a:lstStyle/>
        <a:p>
          <a:endParaRPr lang="es-ES"/>
        </a:p>
      </dgm:t>
    </dgm:pt>
    <dgm:pt modelId="{00FB8619-498B-424B-B697-79D2D6CF7BB9}" type="sibTrans" cxnId="{B8B4D0C9-ED17-4621-A0C3-0C96158552D7}">
      <dgm:prSet/>
      <dgm:spPr/>
      <dgm:t>
        <a:bodyPr/>
        <a:lstStyle/>
        <a:p>
          <a:endParaRPr lang="es-ES"/>
        </a:p>
      </dgm:t>
    </dgm:pt>
    <dgm:pt modelId="{EC9DCCCB-61C6-4293-9359-E88808B4F09A}">
      <dgm:prSet phldrT="[Texto]" phldr="0"/>
      <dgm:spPr/>
      <dgm:t>
        <a:bodyPr/>
        <a:lstStyle/>
        <a:p>
          <a:pPr rtl="0"/>
          <a:r>
            <a:rPr lang="es-ES" b="1" dirty="0">
              <a:latin typeface="Arial"/>
            </a:rPr>
            <a:t>MEDIO ABIÓTICO</a:t>
          </a:r>
          <a:endParaRPr lang="es-ES" dirty="0"/>
        </a:p>
      </dgm:t>
    </dgm:pt>
    <dgm:pt modelId="{D65AB67F-BED1-4ADD-9E81-8FE4D1323850}" type="parTrans" cxnId="{8033E460-E951-4A8F-A9F3-7CD52E5931C9}">
      <dgm:prSet/>
      <dgm:spPr/>
      <dgm:t>
        <a:bodyPr/>
        <a:lstStyle/>
        <a:p>
          <a:endParaRPr lang="es-ES"/>
        </a:p>
      </dgm:t>
    </dgm:pt>
    <dgm:pt modelId="{1412FAEA-E3C4-4C44-8280-8450B26A493C}" type="sibTrans" cxnId="{8033E460-E951-4A8F-A9F3-7CD52E5931C9}">
      <dgm:prSet/>
      <dgm:spPr/>
      <dgm:t>
        <a:bodyPr/>
        <a:lstStyle/>
        <a:p>
          <a:endParaRPr lang="es-ES"/>
        </a:p>
      </dgm:t>
    </dgm:pt>
    <dgm:pt modelId="{2061C375-997D-452F-AF10-DB2581AB9EE3}">
      <dgm:prSet phldrT="[Texto]" phldr="0"/>
      <dgm:spPr/>
      <dgm:t>
        <a:bodyPr/>
        <a:lstStyle/>
        <a:p>
          <a:pPr rtl="0"/>
          <a:r>
            <a:rPr lang="es-ES" b="1" dirty="0">
              <a:solidFill>
                <a:schemeClr val="bg1"/>
              </a:solidFill>
              <a:latin typeface="Arial"/>
            </a:rPr>
            <a:t>Geomorfología</a:t>
          </a:r>
          <a:br>
            <a:rPr lang="es-ES" b="1" dirty="0">
              <a:solidFill>
                <a:srgbClr val="010000"/>
              </a:solidFill>
              <a:latin typeface="Arial"/>
            </a:rPr>
          </a:br>
          <a:r>
            <a:rPr lang="es-ES" b="1" dirty="0">
              <a:latin typeface="Arial"/>
            </a:rPr>
            <a:t>Pendientes</a:t>
          </a:r>
          <a:br>
            <a:rPr lang="es-ES" b="1" dirty="0">
              <a:latin typeface="Arial"/>
            </a:rPr>
          </a:br>
          <a:r>
            <a:rPr lang="es-ES" b="1" dirty="0">
              <a:latin typeface="Arial"/>
            </a:rPr>
            <a:t>Vulnerabilidad de acuiferos</a:t>
          </a:r>
          <a:br>
            <a:rPr lang="es-ES" b="1" dirty="0">
              <a:latin typeface="Arial"/>
            </a:rPr>
          </a:br>
          <a:r>
            <a:rPr lang="es-ES" b="1" dirty="0">
              <a:latin typeface="Arial"/>
            </a:rPr>
            <a:t>Hidrología (Densidad de drenaje y oferta hídrica)</a:t>
          </a:r>
          <a:endParaRPr lang="es-ES" b="1" dirty="0"/>
        </a:p>
      </dgm:t>
    </dgm:pt>
    <dgm:pt modelId="{FDC42905-8316-449B-B12C-86C127B83C52}" type="parTrans" cxnId="{A8E5A842-DF91-4819-88B1-6D4F7C2C84B0}">
      <dgm:prSet/>
      <dgm:spPr/>
      <dgm:t>
        <a:bodyPr/>
        <a:lstStyle/>
        <a:p>
          <a:endParaRPr lang="es-ES"/>
        </a:p>
      </dgm:t>
    </dgm:pt>
    <dgm:pt modelId="{56C2751B-3811-49E0-9762-AFDBCC233926}" type="sibTrans" cxnId="{A8E5A842-DF91-4819-88B1-6D4F7C2C84B0}">
      <dgm:prSet/>
      <dgm:spPr/>
      <dgm:t>
        <a:bodyPr/>
        <a:lstStyle/>
        <a:p>
          <a:endParaRPr lang="es-ES"/>
        </a:p>
      </dgm:t>
    </dgm:pt>
    <dgm:pt modelId="{CE15A68E-018C-44B6-8B52-B03D85C92400}">
      <dgm:prSet phldrT="[Texto]" phldr="0"/>
      <dgm:spPr/>
      <dgm:t>
        <a:bodyPr/>
        <a:lstStyle/>
        <a:p>
          <a:pPr rtl="0"/>
          <a:r>
            <a:rPr lang="es-ES" b="1" dirty="0">
              <a:latin typeface="Arial"/>
            </a:rPr>
            <a:t>MEDIO BIÓTICO</a:t>
          </a:r>
        </a:p>
      </dgm:t>
    </dgm:pt>
    <dgm:pt modelId="{6EE79F75-21C6-4EAF-98F3-6340ED9A746A}" type="parTrans" cxnId="{535AD38D-8C99-45F2-94D5-D5EBAFF13AFE}">
      <dgm:prSet/>
      <dgm:spPr/>
      <dgm:t>
        <a:bodyPr/>
        <a:lstStyle/>
        <a:p>
          <a:endParaRPr lang="es-ES"/>
        </a:p>
      </dgm:t>
    </dgm:pt>
    <dgm:pt modelId="{28DAB34C-70BF-4CDB-9AD6-08DA19EC93BC}" type="sibTrans" cxnId="{535AD38D-8C99-45F2-94D5-D5EBAFF13AFE}">
      <dgm:prSet/>
      <dgm:spPr/>
      <dgm:t>
        <a:bodyPr/>
        <a:lstStyle/>
        <a:p>
          <a:endParaRPr lang="es-ES"/>
        </a:p>
      </dgm:t>
    </dgm:pt>
    <dgm:pt modelId="{65D24CBB-3CB0-4D03-AA59-FA188BB52607}">
      <dgm:prSet phldrT="[Texto]" phldr="0"/>
      <dgm:spPr/>
      <dgm:t>
        <a:bodyPr/>
        <a:lstStyle/>
        <a:p>
          <a:pPr rtl="0"/>
          <a:r>
            <a:rPr lang="es-ES" b="1" dirty="0">
              <a:latin typeface="Arial"/>
            </a:rPr>
            <a:t>Dimensiones</a:t>
          </a:r>
          <a:br>
            <a:rPr lang="es-ES" b="1" dirty="0">
              <a:solidFill>
                <a:srgbClr val="010000"/>
              </a:solidFill>
              <a:latin typeface="Arial"/>
            </a:rPr>
          </a:br>
          <a:r>
            <a:rPr lang="es-ES" b="1" dirty="0">
              <a:latin typeface="Arial"/>
            </a:rPr>
            <a:t>Demografia</a:t>
          </a:r>
          <a:br>
            <a:rPr lang="es-ES" b="1" dirty="0">
              <a:solidFill>
                <a:srgbClr val="010000"/>
              </a:solidFill>
              <a:latin typeface="Arial"/>
            </a:rPr>
          </a:br>
          <a:r>
            <a:rPr lang="es-ES" b="1" dirty="0">
              <a:latin typeface="Arial"/>
            </a:rPr>
            <a:t>Espacial</a:t>
          </a:r>
          <a:br>
            <a:rPr lang="es-ES" b="1" dirty="0">
              <a:solidFill>
                <a:srgbClr val="010000"/>
              </a:solidFill>
              <a:latin typeface="Arial"/>
            </a:rPr>
          </a:br>
          <a:r>
            <a:rPr lang="es-ES" b="1" dirty="0">
              <a:latin typeface="Arial"/>
            </a:rPr>
            <a:t>Economíca</a:t>
          </a:r>
          <a:br>
            <a:rPr lang="es-ES" b="1" dirty="0">
              <a:latin typeface="Arial"/>
            </a:rPr>
          </a:br>
          <a:r>
            <a:rPr lang="es-ES" b="1" dirty="0">
              <a:latin typeface="Arial"/>
            </a:rPr>
            <a:t>Político administrativa</a:t>
          </a:r>
          <a:endParaRPr lang="es-ES" b="1" dirty="0"/>
        </a:p>
      </dgm:t>
    </dgm:pt>
    <dgm:pt modelId="{74E2440B-3BE2-4FB1-9554-51ECB69B616F}" type="parTrans" cxnId="{AF380BDB-7396-4535-9918-D2F6609881F9}">
      <dgm:prSet/>
      <dgm:spPr/>
      <dgm:t>
        <a:bodyPr/>
        <a:lstStyle/>
        <a:p>
          <a:endParaRPr lang="es-ES"/>
        </a:p>
      </dgm:t>
    </dgm:pt>
    <dgm:pt modelId="{5F0AEA5C-B08C-4975-8ED4-8830D932DEAF}" type="sibTrans" cxnId="{AF380BDB-7396-4535-9918-D2F6609881F9}">
      <dgm:prSet/>
      <dgm:spPr/>
      <dgm:t>
        <a:bodyPr/>
        <a:lstStyle/>
        <a:p>
          <a:endParaRPr lang="es-ES"/>
        </a:p>
      </dgm:t>
    </dgm:pt>
    <dgm:pt modelId="{EDAD86F9-61E4-4442-8824-A08B3F7FBAA0}">
      <dgm:prSet phldr="0"/>
      <dgm:spPr/>
      <dgm:t>
        <a:bodyPr/>
        <a:lstStyle/>
        <a:p>
          <a:pPr rtl="0"/>
          <a:r>
            <a:rPr lang="es-ES" b="1" dirty="0">
              <a:latin typeface="Arial"/>
            </a:rPr>
            <a:t>MEDIO SOCIECONÓMICO</a:t>
          </a:r>
          <a:endParaRPr lang="es-ES" b="1" dirty="0"/>
        </a:p>
      </dgm:t>
    </dgm:pt>
    <dgm:pt modelId="{8CC070E3-3216-4C20-B263-5F0D54AB4799}" type="parTrans" cxnId="{004EC075-8FF8-4831-81AD-AFBC784C5560}">
      <dgm:prSet/>
      <dgm:spPr/>
      <dgm:t>
        <a:bodyPr/>
        <a:lstStyle/>
        <a:p>
          <a:endParaRPr lang="es-ES"/>
        </a:p>
      </dgm:t>
    </dgm:pt>
    <dgm:pt modelId="{7257268D-022F-4AB3-ADBA-30688C9A112F}" type="sibTrans" cxnId="{004EC075-8FF8-4831-81AD-AFBC784C5560}">
      <dgm:prSet/>
      <dgm:spPr/>
    </dgm:pt>
    <dgm:pt modelId="{383EB9A8-7010-4620-BE38-1FE6E9971291}">
      <dgm:prSet phldr="0"/>
      <dgm:spPr/>
      <dgm:t>
        <a:bodyPr/>
        <a:lstStyle/>
        <a:p>
          <a:pPr rtl="0"/>
          <a:r>
            <a:rPr lang="es-ES" b="1" dirty="0">
              <a:latin typeface="Arial"/>
            </a:rPr>
            <a:t>Coberturas vegetales</a:t>
          </a:r>
          <a:br>
            <a:rPr lang="es-ES" b="1" dirty="0">
              <a:latin typeface="Arial"/>
            </a:rPr>
          </a:br>
          <a:r>
            <a:rPr lang="es-ES" b="1" dirty="0">
              <a:latin typeface="Arial"/>
            </a:rPr>
            <a:t>Áreas protegidas y de reglamentación especial</a:t>
          </a:r>
        </a:p>
      </dgm:t>
    </dgm:pt>
    <dgm:pt modelId="{D716E873-0A1F-4995-B708-9C968A2A5EB9}" type="parTrans" cxnId="{572EF706-41EC-4A25-8382-105BFE403B5A}">
      <dgm:prSet/>
      <dgm:spPr/>
      <dgm:t>
        <a:bodyPr/>
        <a:lstStyle/>
        <a:p>
          <a:endParaRPr lang="es-ES"/>
        </a:p>
      </dgm:t>
    </dgm:pt>
    <dgm:pt modelId="{47F5017B-2E7B-4EBA-9D5F-EC0A1CFF2083}" type="sibTrans" cxnId="{572EF706-41EC-4A25-8382-105BFE403B5A}">
      <dgm:prSet/>
      <dgm:spPr/>
    </dgm:pt>
    <dgm:pt modelId="{E72266F5-4764-4873-97CC-759377A9A185}" type="pres">
      <dgm:prSet presAssocID="{728041FE-3B1F-4049-89C0-93B4BEB54D7A}" presName="diagram" presStyleCnt="0">
        <dgm:presLayoutVars>
          <dgm:chPref val="1"/>
          <dgm:dir/>
          <dgm:animOne val="branch"/>
          <dgm:animLvl val="lvl"/>
          <dgm:resizeHandles val="exact"/>
        </dgm:presLayoutVars>
      </dgm:prSet>
      <dgm:spPr/>
    </dgm:pt>
    <dgm:pt modelId="{EA45FB41-C133-483A-BD3A-A550475D3BFC}" type="pres">
      <dgm:prSet presAssocID="{B8659F7F-9E18-4418-B95A-4E9C55020B3B}" presName="root1" presStyleCnt="0"/>
      <dgm:spPr/>
    </dgm:pt>
    <dgm:pt modelId="{781E3D71-7D50-431B-BCFE-293AB8313723}" type="pres">
      <dgm:prSet presAssocID="{B8659F7F-9E18-4418-B95A-4E9C55020B3B}" presName="LevelOneTextNode" presStyleLbl="node0" presStyleIdx="0" presStyleCnt="1">
        <dgm:presLayoutVars>
          <dgm:chPref val="3"/>
        </dgm:presLayoutVars>
      </dgm:prSet>
      <dgm:spPr/>
    </dgm:pt>
    <dgm:pt modelId="{D1E4AFD5-9FAB-48EC-BFCD-5DAADADE3F60}" type="pres">
      <dgm:prSet presAssocID="{B8659F7F-9E18-4418-B95A-4E9C55020B3B}" presName="level2hierChild" presStyleCnt="0"/>
      <dgm:spPr/>
    </dgm:pt>
    <dgm:pt modelId="{36D4FBD3-3BCC-4059-ABC2-BA2EB46AFE87}" type="pres">
      <dgm:prSet presAssocID="{D65AB67F-BED1-4ADD-9E81-8FE4D1323850}" presName="conn2-1" presStyleLbl="parChTrans1D2" presStyleIdx="0" presStyleCnt="3"/>
      <dgm:spPr/>
    </dgm:pt>
    <dgm:pt modelId="{E3B35DA7-0379-42E8-BAAF-D6D4F9473B95}" type="pres">
      <dgm:prSet presAssocID="{D65AB67F-BED1-4ADD-9E81-8FE4D1323850}" presName="connTx" presStyleLbl="parChTrans1D2" presStyleIdx="0" presStyleCnt="3"/>
      <dgm:spPr/>
    </dgm:pt>
    <dgm:pt modelId="{A379FE66-FE7B-4144-8AFD-0628FCFC05C7}" type="pres">
      <dgm:prSet presAssocID="{EC9DCCCB-61C6-4293-9359-E88808B4F09A}" presName="root2" presStyleCnt="0"/>
      <dgm:spPr/>
    </dgm:pt>
    <dgm:pt modelId="{737D61C3-A6CE-4ADF-BBB0-85303DD9D772}" type="pres">
      <dgm:prSet presAssocID="{EC9DCCCB-61C6-4293-9359-E88808B4F09A}" presName="LevelTwoTextNode" presStyleLbl="node2" presStyleIdx="0" presStyleCnt="3">
        <dgm:presLayoutVars>
          <dgm:chPref val="3"/>
        </dgm:presLayoutVars>
      </dgm:prSet>
      <dgm:spPr>
        <a:solidFill>
          <a:srgbClr val="FEBD0D"/>
        </a:solidFill>
      </dgm:spPr>
    </dgm:pt>
    <dgm:pt modelId="{1BE2A874-109F-4552-AC9D-DDFF553E3ED3}" type="pres">
      <dgm:prSet presAssocID="{EC9DCCCB-61C6-4293-9359-E88808B4F09A}" presName="level3hierChild" presStyleCnt="0"/>
      <dgm:spPr/>
    </dgm:pt>
    <dgm:pt modelId="{9707204F-22D5-4AC2-83EF-9F3ACBF283F8}" type="pres">
      <dgm:prSet presAssocID="{FDC42905-8316-449B-B12C-86C127B83C52}" presName="conn2-1" presStyleLbl="parChTrans1D3" presStyleIdx="0" presStyleCnt="3"/>
      <dgm:spPr/>
    </dgm:pt>
    <dgm:pt modelId="{9EDC1A79-E60E-4BAC-BCB4-57855F6E4F8F}" type="pres">
      <dgm:prSet presAssocID="{FDC42905-8316-449B-B12C-86C127B83C52}" presName="connTx" presStyleLbl="parChTrans1D3" presStyleIdx="0" presStyleCnt="3"/>
      <dgm:spPr/>
    </dgm:pt>
    <dgm:pt modelId="{9D09121C-A3FF-4E35-9A72-8E77634A84B2}" type="pres">
      <dgm:prSet presAssocID="{2061C375-997D-452F-AF10-DB2581AB9EE3}" presName="root2" presStyleCnt="0"/>
      <dgm:spPr/>
    </dgm:pt>
    <dgm:pt modelId="{F8295740-34F1-419C-9F54-AEA89E760E88}" type="pres">
      <dgm:prSet presAssocID="{2061C375-997D-452F-AF10-DB2581AB9EE3}" presName="LevelTwoTextNode" presStyleLbl="node3" presStyleIdx="0" presStyleCnt="3">
        <dgm:presLayoutVars>
          <dgm:chPref val="3"/>
        </dgm:presLayoutVars>
      </dgm:prSet>
      <dgm:spPr>
        <a:solidFill>
          <a:srgbClr val="FEBD0D"/>
        </a:solidFill>
      </dgm:spPr>
    </dgm:pt>
    <dgm:pt modelId="{95B3055E-E57D-4774-8CD7-2358A0CA9C67}" type="pres">
      <dgm:prSet presAssocID="{2061C375-997D-452F-AF10-DB2581AB9EE3}" presName="level3hierChild" presStyleCnt="0"/>
      <dgm:spPr/>
    </dgm:pt>
    <dgm:pt modelId="{656C548B-1956-46BE-A945-1A14B68BAC7D}" type="pres">
      <dgm:prSet presAssocID="{6EE79F75-21C6-4EAF-98F3-6340ED9A746A}" presName="conn2-1" presStyleLbl="parChTrans1D2" presStyleIdx="1" presStyleCnt="3"/>
      <dgm:spPr/>
    </dgm:pt>
    <dgm:pt modelId="{920AA926-C9FD-4543-BFA9-0089B7D1A418}" type="pres">
      <dgm:prSet presAssocID="{6EE79F75-21C6-4EAF-98F3-6340ED9A746A}" presName="connTx" presStyleLbl="parChTrans1D2" presStyleIdx="1" presStyleCnt="3"/>
      <dgm:spPr/>
    </dgm:pt>
    <dgm:pt modelId="{C12BAB94-F962-42A1-B8AE-37C8C9EFEC37}" type="pres">
      <dgm:prSet presAssocID="{CE15A68E-018C-44B6-8B52-B03D85C92400}" presName="root2" presStyleCnt="0"/>
      <dgm:spPr/>
    </dgm:pt>
    <dgm:pt modelId="{3387BA43-AE4F-41F5-BAB4-A9CDD6604228}" type="pres">
      <dgm:prSet presAssocID="{CE15A68E-018C-44B6-8B52-B03D85C92400}" presName="LevelTwoTextNode" presStyleLbl="node2" presStyleIdx="1" presStyleCnt="3">
        <dgm:presLayoutVars>
          <dgm:chPref val="3"/>
        </dgm:presLayoutVars>
      </dgm:prSet>
      <dgm:spPr>
        <a:solidFill>
          <a:srgbClr val="00B050"/>
        </a:solidFill>
      </dgm:spPr>
    </dgm:pt>
    <dgm:pt modelId="{2548FC18-CB22-4861-9793-759CD7C48C43}" type="pres">
      <dgm:prSet presAssocID="{CE15A68E-018C-44B6-8B52-B03D85C92400}" presName="level3hierChild" presStyleCnt="0"/>
      <dgm:spPr/>
    </dgm:pt>
    <dgm:pt modelId="{05D766EF-4C91-4D20-AE0C-EB40C1971FAE}" type="pres">
      <dgm:prSet presAssocID="{D716E873-0A1F-4995-B708-9C968A2A5EB9}" presName="conn2-1" presStyleLbl="parChTrans1D3" presStyleIdx="1" presStyleCnt="3"/>
      <dgm:spPr/>
    </dgm:pt>
    <dgm:pt modelId="{EDB83E92-6FA4-4514-BC7F-EC17C20EEFF5}" type="pres">
      <dgm:prSet presAssocID="{D716E873-0A1F-4995-B708-9C968A2A5EB9}" presName="connTx" presStyleLbl="parChTrans1D3" presStyleIdx="1" presStyleCnt="3"/>
      <dgm:spPr/>
    </dgm:pt>
    <dgm:pt modelId="{197FFE72-D3A0-4FFC-84EB-4CCA851F7DBC}" type="pres">
      <dgm:prSet presAssocID="{383EB9A8-7010-4620-BE38-1FE6E9971291}" presName="root2" presStyleCnt="0"/>
      <dgm:spPr/>
    </dgm:pt>
    <dgm:pt modelId="{63CDCDEC-EFCE-4999-86D5-0F91A66C9575}" type="pres">
      <dgm:prSet presAssocID="{383EB9A8-7010-4620-BE38-1FE6E9971291}" presName="LevelTwoTextNode" presStyleLbl="node3" presStyleIdx="1" presStyleCnt="3">
        <dgm:presLayoutVars>
          <dgm:chPref val="3"/>
        </dgm:presLayoutVars>
      </dgm:prSet>
      <dgm:spPr>
        <a:solidFill>
          <a:srgbClr val="00B050"/>
        </a:solidFill>
      </dgm:spPr>
    </dgm:pt>
    <dgm:pt modelId="{16AED030-59B8-470F-801B-4413D99D430D}" type="pres">
      <dgm:prSet presAssocID="{383EB9A8-7010-4620-BE38-1FE6E9971291}" presName="level3hierChild" presStyleCnt="0"/>
      <dgm:spPr/>
    </dgm:pt>
    <dgm:pt modelId="{4B1A616F-D2C9-4255-898C-C4EB386ECC90}" type="pres">
      <dgm:prSet presAssocID="{8CC070E3-3216-4C20-B263-5F0D54AB4799}" presName="conn2-1" presStyleLbl="parChTrans1D2" presStyleIdx="2" presStyleCnt="3"/>
      <dgm:spPr/>
    </dgm:pt>
    <dgm:pt modelId="{24A65006-BE9C-4836-9E61-9A76D462BE53}" type="pres">
      <dgm:prSet presAssocID="{8CC070E3-3216-4C20-B263-5F0D54AB4799}" presName="connTx" presStyleLbl="parChTrans1D2" presStyleIdx="2" presStyleCnt="3"/>
      <dgm:spPr/>
    </dgm:pt>
    <dgm:pt modelId="{2FF547A5-BAF2-4B21-B1B7-7AA80FE981B6}" type="pres">
      <dgm:prSet presAssocID="{EDAD86F9-61E4-4442-8824-A08B3F7FBAA0}" presName="root2" presStyleCnt="0"/>
      <dgm:spPr/>
    </dgm:pt>
    <dgm:pt modelId="{ED163318-C24F-4975-8BFE-B4734E7B01CE}" type="pres">
      <dgm:prSet presAssocID="{EDAD86F9-61E4-4442-8824-A08B3F7FBAA0}" presName="LevelTwoTextNode" presStyleLbl="node2" presStyleIdx="2" presStyleCnt="3">
        <dgm:presLayoutVars>
          <dgm:chPref val="3"/>
        </dgm:presLayoutVars>
      </dgm:prSet>
      <dgm:spPr>
        <a:solidFill>
          <a:srgbClr val="00B0F0"/>
        </a:solidFill>
      </dgm:spPr>
    </dgm:pt>
    <dgm:pt modelId="{1360D6BD-92C3-4D2A-9768-27A308314959}" type="pres">
      <dgm:prSet presAssocID="{EDAD86F9-61E4-4442-8824-A08B3F7FBAA0}" presName="level3hierChild" presStyleCnt="0"/>
      <dgm:spPr/>
    </dgm:pt>
    <dgm:pt modelId="{A8D50900-33FB-44C6-8B48-6309A3DA48A3}" type="pres">
      <dgm:prSet presAssocID="{74E2440B-3BE2-4FB1-9554-51ECB69B616F}" presName="conn2-1" presStyleLbl="parChTrans1D3" presStyleIdx="2" presStyleCnt="3"/>
      <dgm:spPr/>
    </dgm:pt>
    <dgm:pt modelId="{7C12C1C9-91AD-4AEF-88E6-4B2A2A2EDF17}" type="pres">
      <dgm:prSet presAssocID="{74E2440B-3BE2-4FB1-9554-51ECB69B616F}" presName="connTx" presStyleLbl="parChTrans1D3" presStyleIdx="2" presStyleCnt="3"/>
      <dgm:spPr/>
    </dgm:pt>
    <dgm:pt modelId="{DC3E49CB-61CA-4CF5-AFA0-C06AECFA68AF}" type="pres">
      <dgm:prSet presAssocID="{65D24CBB-3CB0-4D03-AA59-FA188BB52607}" presName="root2" presStyleCnt="0"/>
      <dgm:spPr/>
    </dgm:pt>
    <dgm:pt modelId="{05B3EF1A-AA91-48EF-AEDD-6E7588549751}" type="pres">
      <dgm:prSet presAssocID="{65D24CBB-3CB0-4D03-AA59-FA188BB52607}" presName="LevelTwoTextNode" presStyleLbl="node3" presStyleIdx="2" presStyleCnt="3">
        <dgm:presLayoutVars>
          <dgm:chPref val="3"/>
        </dgm:presLayoutVars>
      </dgm:prSet>
      <dgm:spPr>
        <a:solidFill>
          <a:srgbClr val="00B0F0"/>
        </a:solidFill>
      </dgm:spPr>
    </dgm:pt>
    <dgm:pt modelId="{5EB20307-C640-450D-BE98-EEC413DF2A59}" type="pres">
      <dgm:prSet presAssocID="{65D24CBB-3CB0-4D03-AA59-FA188BB52607}" presName="level3hierChild" presStyleCnt="0"/>
      <dgm:spPr/>
    </dgm:pt>
  </dgm:ptLst>
  <dgm:cxnLst>
    <dgm:cxn modelId="{572EF706-41EC-4A25-8382-105BFE403B5A}" srcId="{CE15A68E-018C-44B6-8B52-B03D85C92400}" destId="{383EB9A8-7010-4620-BE38-1FE6E9971291}" srcOrd="0" destOrd="0" parTransId="{D716E873-0A1F-4995-B708-9C968A2A5EB9}" sibTransId="{47F5017B-2E7B-4EBA-9D5F-EC0A1CFF2083}"/>
    <dgm:cxn modelId="{7C31B218-1105-47DC-A3EF-152C0D643358}" type="presOf" srcId="{74E2440B-3BE2-4FB1-9554-51ECB69B616F}" destId="{7C12C1C9-91AD-4AEF-88E6-4B2A2A2EDF17}" srcOrd="1" destOrd="0" presId="urn:microsoft.com/office/officeart/2005/8/layout/hierarchy2"/>
    <dgm:cxn modelId="{05A7381A-F261-410C-A34F-DE09CEE3E74A}" type="presOf" srcId="{D65AB67F-BED1-4ADD-9E81-8FE4D1323850}" destId="{36D4FBD3-3BCC-4059-ABC2-BA2EB46AFE87}" srcOrd="0" destOrd="0" presId="urn:microsoft.com/office/officeart/2005/8/layout/hierarchy2"/>
    <dgm:cxn modelId="{A021AB1A-C934-4E9B-9961-CA96C2793AC3}" type="presOf" srcId="{65D24CBB-3CB0-4D03-AA59-FA188BB52607}" destId="{05B3EF1A-AA91-48EF-AEDD-6E7588549751}" srcOrd="0" destOrd="0" presId="urn:microsoft.com/office/officeart/2005/8/layout/hierarchy2"/>
    <dgm:cxn modelId="{F1FF7928-7DEC-4C09-8C89-9B5B812E9EB0}" type="presOf" srcId="{8CC070E3-3216-4C20-B263-5F0D54AB4799}" destId="{4B1A616F-D2C9-4255-898C-C4EB386ECC90}" srcOrd="0" destOrd="0" presId="urn:microsoft.com/office/officeart/2005/8/layout/hierarchy2"/>
    <dgm:cxn modelId="{63C3DC2E-AA40-4D2F-90BE-90915C4388A5}" type="presOf" srcId="{6EE79F75-21C6-4EAF-98F3-6340ED9A746A}" destId="{656C548B-1956-46BE-A945-1A14B68BAC7D}" srcOrd="0" destOrd="0" presId="urn:microsoft.com/office/officeart/2005/8/layout/hierarchy2"/>
    <dgm:cxn modelId="{816B6C35-2F31-42C2-B0C5-BA2B3714473D}" type="presOf" srcId="{74E2440B-3BE2-4FB1-9554-51ECB69B616F}" destId="{A8D50900-33FB-44C6-8B48-6309A3DA48A3}" srcOrd="0" destOrd="0" presId="urn:microsoft.com/office/officeart/2005/8/layout/hierarchy2"/>
    <dgm:cxn modelId="{F5D4973A-01EF-4C83-B6CB-DE6072B83BBD}" type="presOf" srcId="{8CC070E3-3216-4C20-B263-5F0D54AB4799}" destId="{24A65006-BE9C-4836-9E61-9A76D462BE53}" srcOrd="1" destOrd="0" presId="urn:microsoft.com/office/officeart/2005/8/layout/hierarchy2"/>
    <dgm:cxn modelId="{8033E460-E951-4A8F-A9F3-7CD52E5931C9}" srcId="{B8659F7F-9E18-4418-B95A-4E9C55020B3B}" destId="{EC9DCCCB-61C6-4293-9359-E88808B4F09A}" srcOrd="0" destOrd="0" parTransId="{D65AB67F-BED1-4ADD-9E81-8FE4D1323850}" sibTransId="{1412FAEA-E3C4-4C44-8280-8450B26A493C}"/>
    <dgm:cxn modelId="{A8E5A842-DF91-4819-88B1-6D4F7C2C84B0}" srcId="{EC9DCCCB-61C6-4293-9359-E88808B4F09A}" destId="{2061C375-997D-452F-AF10-DB2581AB9EE3}" srcOrd="0" destOrd="0" parTransId="{FDC42905-8316-449B-B12C-86C127B83C52}" sibTransId="{56C2751B-3811-49E0-9762-AFDBCC233926}"/>
    <dgm:cxn modelId="{004EC075-8FF8-4831-81AD-AFBC784C5560}" srcId="{B8659F7F-9E18-4418-B95A-4E9C55020B3B}" destId="{EDAD86F9-61E4-4442-8824-A08B3F7FBAA0}" srcOrd="2" destOrd="0" parTransId="{8CC070E3-3216-4C20-B263-5F0D54AB4799}" sibTransId="{7257268D-022F-4AB3-ADBA-30688C9A112F}"/>
    <dgm:cxn modelId="{00080578-48DB-48C3-8E24-35E96D7EB4E9}" type="presOf" srcId="{D716E873-0A1F-4995-B708-9C968A2A5EB9}" destId="{05D766EF-4C91-4D20-AE0C-EB40C1971FAE}" srcOrd="0" destOrd="0" presId="urn:microsoft.com/office/officeart/2005/8/layout/hierarchy2"/>
    <dgm:cxn modelId="{25D4C08D-47A1-4416-88C5-BB5769EAE020}" type="presOf" srcId="{B8659F7F-9E18-4418-B95A-4E9C55020B3B}" destId="{781E3D71-7D50-431B-BCFE-293AB8313723}" srcOrd="0" destOrd="0" presId="urn:microsoft.com/office/officeart/2005/8/layout/hierarchy2"/>
    <dgm:cxn modelId="{535AD38D-8C99-45F2-94D5-D5EBAFF13AFE}" srcId="{B8659F7F-9E18-4418-B95A-4E9C55020B3B}" destId="{CE15A68E-018C-44B6-8B52-B03D85C92400}" srcOrd="1" destOrd="0" parTransId="{6EE79F75-21C6-4EAF-98F3-6340ED9A746A}" sibTransId="{28DAB34C-70BF-4CDB-9AD6-08DA19EC93BC}"/>
    <dgm:cxn modelId="{8A0BA98F-3363-4817-9F33-A17DEA389432}" type="presOf" srcId="{D65AB67F-BED1-4ADD-9E81-8FE4D1323850}" destId="{E3B35DA7-0379-42E8-BAAF-D6D4F9473B95}" srcOrd="1" destOrd="0" presId="urn:microsoft.com/office/officeart/2005/8/layout/hierarchy2"/>
    <dgm:cxn modelId="{4C7AD09B-E62B-46FA-A17E-3FDBBBFAF83B}" type="presOf" srcId="{2061C375-997D-452F-AF10-DB2581AB9EE3}" destId="{F8295740-34F1-419C-9F54-AEA89E760E88}" srcOrd="0" destOrd="0" presId="urn:microsoft.com/office/officeart/2005/8/layout/hierarchy2"/>
    <dgm:cxn modelId="{7403C5A5-27A0-47FC-9B83-012D15A71379}" type="presOf" srcId="{FDC42905-8316-449B-B12C-86C127B83C52}" destId="{9EDC1A79-E60E-4BAC-BCB4-57855F6E4F8F}" srcOrd="1" destOrd="0" presId="urn:microsoft.com/office/officeart/2005/8/layout/hierarchy2"/>
    <dgm:cxn modelId="{449DFEB8-2B1D-452B-85B7-248D5F087D94}" type="presOf" srcId="{EC9DCCCB-61C6-4293-9359-E88808B4F09A}" destId="{737D61C3-A6CE-4ADF-BBB0-85303DD9D772}" srcOrd="0" destOrd="0" presId="urn:microsoft.com/office/officeart/2005/8/layout/hierarchy2"/>
    <dgm:cxn modelId="{5DDA54BA-3F48-4F28-9AC9-1DEE106E112A}" type="presOf" srcId="{CE15A68E-018C-44B6-8B52-B03D85C92400}" destId="{3387BA43-AE4F-41F5-BAB4-A9CDD6604228}" srcOrd="0" destOrd="0" presId="urn:microsoft.com/office/officeart/2005/8/layout/hierarchy2"/>
    <dgm:cxn modelId="{A49EC8C8-3A1E-4E99-8576-587EB8BFE1F4}" type="presOf" srcId="{FDC42905-8316-449B-B12C-86C127B83C52}" destId="{9707204F-22D5-4AC2-83EF-9F3ACBF283F8}" srcOrd="0" destOrd="0" presId="urn:microsoft.com/office/officeart/2005/8/layout/hierarchy2"/>
    <dgm:cxn modelId="{B8B4D0C9-ED17-4621-A0C3-0C96158552D7}" srcId="{728041FE-3B1F-4049-89C0-93B4BEB54D7A}" destId="{B8659F7F-9E18-4418-B95A-4E9C55020B3B}" srcOrd="0" destOrd="0" parTransId="{A8410903-C5A1-401E-8145-48BCCA26A75A}" sibTransId="{00FB8619-498B-424B-B697-79D2D6CF7BB9}"/>
    <dgm:cxn modelId="{947F8DCA-1E49-4874-A6A1-A243B80788FA}" type="presOf" srcId="{728041FE-3B1F-4049-89C0-93B4BEB54D7A}" destId="{E72266F5-4764-4873-97CC-759377A9A185}" srcOrd="0" destOrd="0" presId="urn:microsoft.com/office/officeart/2005/8/layout/hierarchy2"/>
    <dgm:cxn modelId="{D3205ADA-04CB-4458-9E26-540A84B76E39}" type="presOf" srcId="{EDAD86F9-61E4-4442-8824-A08B3F7FBAA0}" destId="{ED163318-C24F-4975-8BFE-B4734E7B01CE}" srcOrd="0" destOrd="0" presId="urn:microsoft.com/office/officeart/2005/8/layout/hierarchy2"/>
    <dgm:cxn modelId="{AF380BDB-7396-4535-9918-D2F6609881F9}" srcId="{EDAD86F9-61E4-4442-8824-A08B3F7FBAA0}" destId="{65D24CBB-3CB0-4D03-AA59-FA188BB52607}" srcOrd="0" destOrd="0" parTransId="{74E2440B-3BE2-4FB1-9554-51ECB69B616F}" sibTransId="{5F0AEA5C-B08C-4975-8ED4-8830D932DEAF}"/>
    <dgm:cxn modelId="{6A54BEE0-8130-480B-B5E4-53ABD09208C5}" type="presOf" srcId="{6EE79F75-21C6-4EAF-98F3-6340ED9A746A}" destId="{920AA926-C9FD-4543-BFA9-0089B7D1A418}" srcOrd="1" destOrd="0" presId="urn:microsoft.com/office/officeart/2005/8/layout/hierarchy2"/>
    <dgm:cxn modelId="{1BBA93ED-6473-400D-9522-51E58548B781}" type="presOf" srcId="{D716E873-0A1F-4995-B708-9C968A2A5EB9}" destId="{EDB83E92-6FA4-4514-BC7F-EC17C20EEFF5}" srcOrd="1" destOrd="0" presId="urn:microsoft.com/office/officeart/2005/8/layout/hierarchy2"/>
    <dgm:cxn modelId="{C789A4FB-B833-449D-90E1-33D57AACB698}" type="presOf" srcId="{383EB9A8-7010-4620-BE38-1FE6E9971291}" destId="{63CDCDEC-EFCE-4999-86D5-0F91A66C9575}" srcOrd="0" destOrd="0" presId="urn:microsoft.com/office/officeart/2005/8/layout/hierarchy2"/>
    <dgm:cxn modelId="{5363D15F-17BC-42A7-9657-610083D158FE}" type="presParOf" srcId="{E72266F5-4764-4873-97CC-759377A9A185}" destId="{EA45FB41-C133-483A-BD3A-A550475D3BFC}" srcOrd="0" destOrd="0" presId="urn:microsoft.com/office/officeart/2005/8/layout/hierarchy2"/>
    <dgm:cxn modelId="{75E3E506-6B9A-4C43-A6B6-A681F7A9AFBA}" type="presParOf" srcId="{EA45FB41-C133-483A-BD3A-A550475D3BFC}" destId="{781E3D71-7D50-431B-BCFE-293AB8313723}" srcOrd="0" destOrd="0" presId="urn:microsoft.com/office/officeart/2005/8/layout/hierarchy2"/>
    <dgm:cxn modelId="{CC92363B-32AF-46F6-9F9E-08A5579E3C60}" type="presParOf" srcId="{EA45FB41-C133-483A-BD3A-A550475D3BFC}" destId="{D1E4AFD5-9FAB-48EC-BFCD-5DAADADE3F60}" srcOrd="1" destOrd="0" presId="urn:microsoft.com/office/officeart/2005/8/layout/hierarchy2"/>
    <dgm:cxn modelId="{487FB880-EB76-4EEB-9C36-400B335F5E00}" type="presParOf" srcId="{D1E4AFD5-9FAB-48EC-BFCD-5DAADADE3F60}" destId="{36D4FBD3-3BCC-4059-ABC2-BA2EB46AFE87}" srcOrd="0" destOrd="0" presId="urn:microsoft.com/office/officeart/2005/8/layout/hierarchy2"/>
    <dgm:cxn modelId="{DF8B94DC-F391-47E8-8C7C-9F95EDD42EEE}" type="presParOf" srcId="{36D4FBD3-3BCC-4059-ABC2-BA2EB46AFE87}" destId="{E3B35DA7-0379-42E8-BAAF-D6D4F9473B95}" srcOrd="0" destOrd="0" presId="urn:microsoft.com/office/officeart/2005/8/layout/hierarchy2"/>
    <dgm:cxn modelId="{1C5DFBC0-85FE-4630-AAAC-369EEF1E525F}" type="presParOf" srcId="{D1E4AFD5-9FAB-48EC-BFCD-5DAADADE3F60}" destId="{A379FE66-FE7B-4144-8AFD-0628FCFC05C7}" srcOrd="1" destOrd="0" presId="urn:microsoft.com/office/officeart/2005/8/layout/hierarchy2"/>
    <dgm:cxn modelId="{14044150-DE2D-4ABF-9EAB-A299010C2EE1}" type="presParOf" srcId="{A379FE66-FE7B-4144-8AFD-0628FCFC05C7}" destId="{737D61C3-A6CE-4ADF-BBB0-85303DD9D772}" srcOrd="0" destOrd="0" presId="urn:microsoft.com/office/officeart/2005/8/layout/hierarchy2"/>
    <dgm:cxn modelId="{5DC66840-DE60-43DC-81EC-F18A148A6267}" type="presParOf" srcId="{A379FE66-FE7B-4144-8AFD-0628FCFC05C7}" destId="{1BE2A874-109F-4552-AC9D-DDFF553E3ED3}" srcOrd="1" destOrd="0" presId="urn:microsoft.com/office/officeart/2005/8/layout/hierarchy2"/>
    <dgm:cxn modelId="{2517B7BC-2FC2-46A9-B6F6-5F79221A20B1}" type="presParOf" srcId="{1BE2A874-109F-4552-AC9D-DDFF553E3ED3}" destId="{9707204F-22D5-4AC2-83EF-9F3ACBF283F8}" srcOrd="0" destOrd="0" presId="urn:microsoft.com/office/officeart/2005/8/layout/hierarchy2"/>
    <dgm:cxn modelId="{129403F0-1C6E-425A-BD43-2E14A433EDBA}" type="presParOf" srcId="{9707204F-22D5-4AC2-83EF-9F3ACBF283F8}" destId="{9EDC1A79-E60E-4BAC-BCB4-57855F6E4F8F}" srcOrd="0" destOrd="0" presId="urn:microsoft.com/office/officeart/2005/8/layout/hierarchy2"/>
    <dgm:cxn modelId="{E6FA7D39-08AC-42FC-BFA9-E31B42769A8F}" type="presParOf" srcId="{1BE2A874-109F-4552-AC9D-DDFF553E3ED3}" destId="{9D09121C-A3FF-4E35-9A72-8E77634A84B2}" srcOrd="1" destOrd="0" presId="urn:microsoft.com/office/officeart/2005/8/layout/hierarchy2"/>
    <dgm:cxn modelId="{00235D17-3E16-4BFC-877B-8CC8CD781F1C}" type="presParOf" srcId="{9D09121C-A3FF-4E35-9A72-8E77634A84B2}" destId="{F8295740-34F1-419C-9F54-AEA89E760E88}" srcOrd="0" destOrd="0" presId="urn:microsoft.com/office/officeart/2005/8/layout/hierarchy2"/>
    <dgm:cxn modelId="{C619DD68-DE0E-4D71-A671-43DF1F298212}" type="presParOf" srcId="{9D09121C-A3FF-4E35-9A72-8E77634A84B2}" destId="{95B3055E-E57D-4774-8CD7-2358A0CA9C67}" srcOrd="1" destOrd="0" presId="urn:microsoft.com/office/officeart/2005/8/layout/hierarchy2"/>
    <dgm:cxn modelId="{BF0269A8-1DAA-48A6-AAAF-B944C5044901}" type="presParOf" srcId="{D1E4AFD5-9FAB-48EC-BFCD-5DAADADE3F60}" destId="{656C548B-1956-46BE-A945-1A14B68BAC7D}" srcOrd="2" destOrd="0" presId="urn:microsoft.com/office/officeart/2005/8/layout/hierarchy2"/>
    <dgm:cxn modelId="{97FB27AD-BA50-4118-AFD1-70B17371134B}" type="presParOf" srcId="{656C548B-1956-46BE-A945-1A14B68BAC7D}" destId="{920AA926-C9FD-4543-BFA9-0089B7D1A418}" srcOrd="0" destOrd="0" presId="urn:microsoft.com/office/officeart/2005/8/layout/hierarchy2"/>
    <dgm:cxn modelId="{483563DC-069E-49C6-856A-F140C8A148B4}" type="presParOf" srcId="{D1E4AFD5-9FAB-48EC-BFCD-5DAADADE3F60}" destId="{C12BAB94-F962-42A1-B8AE-37C8C9EFEC37}" srcOrd="3" destOrd="0" presId="urn:microsoft.com/office/officeart/2005/8/layout/hierarchy2"/>
    <dgm:cxn modelId="{50C29786-6EC4-439B-A8CF-98C87C654B07}" type="presParOf" srcId="{C12BAB94-F962-42A1-B8AE-37C8C9EFEC37}" destId="{3387BA43-AE4F-41F5-BAB4-A9CDD6604228}" srcOrd="0" destOrd="0" presId="urn:microsoft.com/office/officeart/2005/8/layout/hierarchy2"/>
    <dgm:cxn modelId="{9A673211-6DBC-43E3-8E37-80B80663DEF2}" type="presParOf" srcId="{C12BAB94-F962-42A1-B8AE-37C8C9EFEC37}" destId="{2548FC18-CB22-4861-9793-759CD7C48C43}" srcOrd="1" destOrd="0" presId="urn:microsoft.com/office/officeart/2005/8/layout/hierarchy2"/>
    <dgm:cxn modelId="{F3C7B10D-EB4A-4DF5-8260-315C7F7C63B2}" type="presParOf" srcId="{2548FC18-CB22-4861-9793-759CD7C48C43}" destId="{05D766EF-4C91-4D20-AE0C-EB40C1971FAE}" srcOrd="0" destOrd="0" presId="urn:microsoft.com/office/officeart/2005/8/layout/hierarchy2"/>
    <dgm:cxn modelId="{533A3EE8-D378-492C-98AA-18898F3EB606}" type="presParOf" srcId="{05D766EF-4C91-4D20-AE0C-EB40C1971FAE}" destId="{EDB83E92-6FA4-4514-BC7F-EC17C20EEFF5}" srcOrd="0" destOrd="0" presId="urn:microsoft.com/office/officeart/2005/8/layout/hierarchy2"/>
    <dgm:cxn modelId="{A35B953A-6DF4-42F4-BFDC-76A923729B3C}" type="presParOf" srcId="{2548FC18-CB22-4861-9793-759CD7C48C43}" destId="{197FFE72-D3A0-4FFC-84EB-4CCA851F7DBC}" srcOrd="1" destOrd="0" presId="urn:microsoft.com/office/officeart/2005/8/layout/hierarchy2"/>
    <dgm:cxn modelId="{6A9897C8-443A-4486-88E3-3A6DA5820AC3}" type="presParOf" srcId="{197FFE72-D3A0-4FFC-84EB-4CCA851F7DBC}" destId="{63CDCDEC-EFCE-4999-86D5-0F91A66C9575}" srcOrd="0" destOrd="0" presId="urn:microsoft.com/office/officeart/2005/8/layout/hierarchy2"/>
    <dgm:cxn modelId="{E4B9CC2A-F119-4200-91B6-718DA8891065}" type="presParOf" srcId="{197FFE72-D3A0-4FFC-84EB-4CCA851F7DBC}" destId="{16AED030-59B8-470F-801B-4413D99D430D}" srcOrd="1" destOrd="0" presId="urn:microsoft.com/office/officeart/2005/8/layout/hierarchy2"/>
    <dgm:cxn modelId="{C74FE753-4C4A-4151-A547-DE1A38793D8E}" type="presParOf" srcId="{D1E4AFD5-9FAB-48EC-BFCD-5DAADADE3F60}" destId="{4B1A616F-D2C9-4255-898C-C4EB386ECC90}" srcOrd="4" destOrd="0" presId="urn:microsoft.com/office/officeart/2005/8/layout/hierarchy2"/>
    <dgm:cxn modelId="{19FA0B34-F600-4179-8F43-896B6BE0E7A5}" type="presParOf" srcId="{4B1A616F-D2C9-4255-898C-C4EB386ECC90}" destId="{24A65006-BE9C-4836-9E61-9A76D462BE53}" srcOrd="0" destOrd="0" presId="urn:microsoft.com/office/officeart/2005/8/layout/hierarchy2"/>
    <dgm:cxn modelId="{0BD8D5DA-87AF-4086-88B7-CF4B0A424CB2}" type="presParOf" srcId="{D1E4AFD5-9FAB-48EC-BFCD-5DAADADE3F60}" destId="{2FF547A5-BAF2-4B21-B1B7-7AA80FE981B6}" srcOrd="5" destOrd="0" presId="urn:microsoft.com/office/officeart/2005/8/layout/hierarchy2"/>
    <dgm:cxn modelId="{913E2172-DFB5-4626-9AE6-53D6EEFB8528}" type="presParOf" srcId="{2FF547A5-BAF2-4B21-B1B7-7AA80FE981B6}" destId="{ED163318-C24F-4975-8BFE-B4734E7B01CE}" srcOrd="0" destOrd="0" presId="urn:microsoft.com/office/officeart/2005/8/layout/hierarchy2"/>
    <dgm:cxn modelId="{A8E624E4-41BF-44DC-90DB-7F0412D021E7}" type="presParOf" srcId="{2FF547A5-BAF2-4B21-B1B7-7AA80FE981B6}" destId="{1360D6BD-92C3-4D2A-9768-27A308314959}" srcOrd="1" destOrd="0" presId="urn:microsoft.com/office/officeart/2005/8/layout/hierarchy2"/>
    <dgm:cxn modelId="{7EFD11B7-2592-4B89-A4C0-26B061FD516C}" type="presParOf" srcId="{1360D6BD-92C3-4D2A-9768-27A308314959}" destId="{A8D50900-33FB-44C6-8B48-6309A3DA48A3}" srcOrd="0" destOrd="0" presId="urn:microsoft.com/office/officeart/2005/8/layout/hierarchy2"/>
    <dgm:cxn modelId="{59C05A94-D8C1-47B2-9426-570947F6AEE8}" type="presParOf" srcId="{A8D50900-33FB-44C6-8B48-6309A3DA48A3}" destId="{7C12C1C9-91AD-4AEF-88E6-4B2A2A2EDF17}" srcOrd="0" destOrd="0" presId="urn:microsoft.com/office/officeart/2005/8/layout/hierarchy2"/>
    <dgm:cxn modelId="{CDBE9796-1BBB-4A00-BA03-BC6F57AF21B1}" type="presParOf" srcId="{1360D6BD-92C3-4D2A-9768-27A308314959}" destId="{DC3E49CB-61CA-4CF5-AFA0-C06AECFA68AF}" srcOrd="1" destOrd="0" presId="urn:microsoft.com/office/officeart/2005/8/layout/hierarchy2"/>
    <dgm:cxn modelId="{B766D12D-B82A-4475-9FBE-F6E66AE3F9B5}" type="presParOf" srcId="{DC3E49CB-61CA-4CF5-AFA0-C06AECFA68AF}" destId="{05B3EF1A-AA91-48EF-AEDD-6E7588549751}" srcOrd="0" destOrd="0" presId="urn:microsoft.com/office/officeart/2005/8/layout/hierarchy2"/>
    <dgm:cxn modelId="{2D4E036D-5771-4CEB-8395-FF6024D8B946}" type="presParOf" srcId="{DC3E49CB-61CA-4CF5-AFA0-C06AECFA68AF}" destId="{5EB20307-C640-450D-BE98-EEC413DF2A59}"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AC7397-12D9-4AC0-AE25-7F70550E61B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S"/>
        </a:p>
      </dgm:t>
    </dgm:pt>
    <dgm:pt modelId="{2AE23AAA-8E54-4316-8892-B485DD42B41F}">
      <dgm:prSet phldrT="[Texto]" custT="1"/>
      <dgm:spPr>
        <a:xfrm rot="5400000">
          <a:off x="351186" y="167875"/>
          <a:ext cx="1042688" cy="710822"/>
        </a:xfrm>
        <a:prstGeom prst="chevron">
          <a:avLst/>
        </a:prstGeom>
        <a:noFill/>
        <a:ln w="12700" cap="flat" cmpd="sng" algn="ctr">
          <a:solidFill>
            <a:srgbClr val="FF0000"/>
          </a:solidFill>
          <a:prstDash val="solid"/>
          <a:miter lim="800000"/>
        </a:ln>
        <a:effectLst/>
      </dgm:spPr>
      <dgm:t>
        <a:bodyPr/>
        <a:lstStyle/>
        <a:p>
          <a:pPr>
            <a:buNone/>
          </a:pPr>
          <a:r>
            <a:rPr lang="es-ES" sz="1200" b="1" dirty="0">
              <a:solidFill>
                <a:schemeClr val="accent6">
                  <a:lumMod val="50000"/>
                </a:schemeClr>
              </a:solidFill>
              <a:latin typeface="Arial" panose="020B0604020202020204" pitchFamily="34" charset="0"/>
              <a:ea typeface="+mn-ea"/>
              <a:cs typeface="Arial" panose="020B0604020202020204" pitchFamily="34" charset="0"/>
            </a:rPr>
            <a:t>Acciones</a:t>
          </a:r>
        </a:p>
      </dgm:t>
    </dgm:pt>
    <dgm:pt modelId="{13E64087-B738-4E2E-8C84-C4633CAFFCDC}" type="parTrans" cxnId="{7162A0AD-A147-430E-9F13-83FF051E5C25}">
      <dgm:prSet/>
      <dgm:spPr/>
      <dgm:t>
        <a:bodyPr/>
        <a:lstStyle/>
        <a:p>
          <a:endParaRPr lang="es-ES" sz="1200">
            <a:solidFill>
              <a:schemeClr val="accent6">
                <a:lumMod val="50000"/>
              </a:schemeClr>
            </a:solidFill>
            <a:latin typeface="Arial" panose="020B0604020202020204" pitchFamily="34" charset="0"/>
            <a:cs typeface="Arial" panose="020B0604020202020204" pitchFamily="34" charset="0"/>
          </a:endParaRPr>
        </a:p>
      </dgm:t>
    </dgm:pt>
    <dgm:pt modelId="{AFAFA67E-3401-411D-89AC-47BB01DE25F7}" type="sibTrans" cxnId="{7162A0AD-A147-430E-9F13-83FF051E5C25}">
      <dgm:prSet/>
      <dgm:spPr/>
      <dgm:t>
        <a:bodyPr/>
        <a:lstStyle/>
        <a:p>
          <a:endParaRPr lang="es-ES" sz="1200">
            <a:solidFill>
              <a:schemeClr val="accent6">
                <a:lumMod val="50000"/>
              </a:schemeClr>
            </a:solidFill>
            <a:latin typeface="Arial" panose="020B0604020202020204" pitchFamily="34" charset="0"/>
            <a:cs typeface="Arial" panose="020B0604020202020204" pitchFamily="34" charset="0"/>
          </a:endParaRPr>
        </a:p>
      </dgm:t>
    </dgm:pt>
    <dgm:pt modelId="{94131922-0A05-4E85-82F8-604C9C6A76C9}">
      <dgm:prSet phldrT="[Texto]" custT="1"/>
      <dgm:spPr>
        <a:xfrm rot="5400000">
          <a:off x="451890" y="986522"/>
          <a:ext cx="841279" cy="710822"/>
        </a:xfrm>
        <a:prstGeom prst="chevron">
          <a:avLst/>
        </a:prstGeom>
        <a:noFill/>
        <a:ln w="12700" cap="flat" cmpd="sng" algn="ctr">
          <a:solidFill>
            <a:srgbClr val="EA469C"/>
          </a:solidFill>
          <a:prstDash val="solid"/>
          <a:miter lim="800000"/>
        </a:ln>
        <a:effectLst/>
      </dgm:spPr>
      <dgm:t>
        <a:bodyPr/>
        <a:lstStyle/>
        <a:p>
          <a:pPr>
            <a:buNone/>
          </a:pPr>
          <a:r>
            <a:rPr lang="es-ES" sz="1200" b="1" dirty="0">
              <a:solidFill>
                <a:schemeClr val="accent6">
                  <a:lumMod val="50000"/>
                </a:schemeClr>
              </a:solidFill>
              <a:latin typeface="Arial" panose="020B0604020202020204" pitchFamily="34" charset="0"/>
              <a:ea typeface="+mn-ea"/>
              <a:cs typeface="Arial" panose="020B0604020202020204" pitchFamily="34" charset="0"/>
            </a:rPr>
            <a:t>Modos</a:t>
          </a:r>
        </a:p>
      </dgm:t>
    </dgm:pt>
    <dgm:pt modelId="{4731D401-E294-4471-B7FF-DD0341FD4F35}" type="parTrans" cxnId="{93FBB72B-D5AB-4CAF-A5D6-37EB498C5A30}">
      <dgm:prSet/>
      <dgm:spPr/>
      <dgm:t>
        <a:bodyPr/>
        <a:lstStyle/>
        <a:p>
          <a:endParaRPr lang="es-ES" sz="1200">
            <a:solidFill>
              <a:schemeClr val="accent6">
                <a:lumMod val="50000"/>
              </a:schemeClr>
            </a:solidFill>
            <a:latin typeface="Arial" panose="020B0604020202020204" pitchFamily="34" charset="0"/>
            <a:cs typeface="Arial" panose="020B0604020202020204" pitchFamily="34" charset="0"/>
          </a:endParaRPr>
        </a:p>
      </dgm:t>
    </dgm:pt>
    <dgm:pt modelId="{D968799D-3FBD-4E3E-866B-4EAF3505183E}" type="sibTrans" cxnId="{93FBB72B-D5AB-4CAF-A5D6-37EB498C5A30}">
      <dgm:prSet/>
      <dgm:spPr/>
      <dgm:t>
        <a:bodyPr/>
        <a:lstStyle/>
        <a:p>
          <a:endParaRPr lang="es-ES" sz="1200">
            <a:solidFill>
              <a:schemeClr val="accent6">
                <a:lumMod val="50000"/>
              </a:schemeClr>
            </a:solidFill>
            <a:latin typeface="Arial" panose="020B0604020202020204" pitchFamily="34" charset="0"/>
            <a:cs typeface="Arial" panose="020B0604020202020204" pitchFamily="34" charset="0"/>
          </a:endParaRPr>
        </a:p>
      </dgm:t>
    </dgm:pt>
    <dgm:pt modelId="{E68EC2D6-0EE3-4F07-9BA8-FD64ADA7301F}">
      <dgm:prSet phldrT="[Texto]" custT="1"/>
      <dgm:spPr>
        <a:xfrm rot="5400000">
          <a:off x="2827423" y="-665537"/>
          <a:ext cx="478966" cy="3661616"/>
        </a:xfrm>
        <a:prstGeom prst="round2SameRect">
          <a:avLst/>
        </a:prstGeom>
        <a:noFill/>
        <a:ln w="12700" cap="flat" cmpd="sng" algn="ctr">
          <a:solidFill>
            <a:srgbClr val="EA469C"/>
          </a:solidFill>
          <a:prstDash val="solid"/>
          <a:miter lim="800000"/>
        </a:ln>
        <a:effectLst/>
      </dgm:spPr>
      <dgm:t>
        <a:bodyPr/>
        <a:lstStyle/>
        <a:p>
          <a:pPr>
            <a:buChar char="•"/>
          </a:pPr>
          <a:r>
            <a:rPr lang="es-ES" sz="1200" dirty="0">
              <a:solidFill>
                <a:schemeClr val="accent6">
                  <a:lumMod val="50000"/>
                </a:schemeClr>
              </a:solidFill>
              <a:latin typeface="Arial" panose="020B0604020202020204" pitchFamily="34" charset="0"/>
              <a:ea typeface="+mn-ea"/>
              <a:cs typeface="Arial" panose="020B0604020202020204" pitchFamily="34" charset="0"/>
            </a:rPr>
            <a:t>Compra de predios</a:t>
          </a:r>
        </a:p>
      </dgm:t>
    </dgm:pt>
    <dgm:pt modelId="{FF2DC58C-B33C-471B-8230-AF8D115463B3}" type="parTrans" cxnId="{E045368A-59DF-4783-B9A6-0BC76981A23F}">
      <dgm:prSet/>
      <dgm:spPr/>
      <dgm:t>
        <a:bodyPr/>
        <a:lstStyle/>
        <a:p>
          <a:endParaRPr lang="es-ES" sz="1200">
            <a:solidFill>
              <a:schemeClr val="accent6">
                <a:lumMod val="50000"/>
              </a:schemeClr>
            </a:solidFill>
            <a:latin typeface="Arial" panose="020B0604020202020204" pitchFamily="34" charset="0"/>
            <a:cs typeface="Arial" panose="020B0604020202020204" pitchFamily="34" charset="0"/>
          </a:endParaRPr>
        </a:p>
      </dgm:t>
    </dgm:pt>
    <dgm:pt modelId="{6FB73E1B-A14B-445C-AC6E-3755F0B99558}" type="sibTrans" cxnId="{E045368A-59DF-4783-B9A6-0BC76981A23F}">
      <dgm:prSet/>
      <dgm:spPr/>
      <dgm:t>
        <a:bodyPr/>
        <a:lstStyle/>
        <a:p>
          <a:endParaRPr lang="es-ES" sz="1200">
            <a:solidFill>
              <a:schemeClr val="accent6">
                <a:lumMod val="50000"/>
              </a:schemeClr>
            </a:solidFill>
            <a:latin typeface="Arial" panose="020B0604020202020204" pitchFamily="34" charset="0"/>
            <a:cs typeface="Arial" panose="020B0604020202020204" pitchFamily="34" charset="0"/>
          </a:endParaRPr>
        </a:p>
      </dgm:t>
    </dgm:pt>
    <dgm:pt modelId="{EB129EE2-02C0-4DA5-9D96-721FFF2CE900}">
      <dgm:prSet phldrT="[Texto]" custT="1"/>
      <dgm:spPr>
        <a:xfrm rot="5400000">
          <a:off x="451890" y="1704987"/>
          <a:ext cx="841279" cy="710822"/>
        </a:xfrm>
        <a:prstGeom prst="chevron">
          <a:avLst/>
        </a:prstGeom>
        <a:noFill/>
        <a:ln w="12700" cap="flat" cmpd="sng" algn="ctr">
          <a:solidFill>
            <a:srgbClr val="5B9BD5">
              <a:hueOff val="0"/>
              <a:satOff val="0"/>
              <a:lumOff val="0"/>
              <a:alphaOff val="0"/>
            </a:srgbClr>
          </a:solidFill>
          <a:prstDash val="solid"/>
          <a:miter lim="800000"/>
        </a:ln>
        <a:effectLst/>
      </dgm:spPr>
      <dgm:t>
        <a:bodyPr/>
        <a:lstStyle/>
        <a:p>
          <a:pPr>
            <a:buNone/>
          </a:pPr>
          <a:r>
            <a:rPr lang="es-ES" sz="1200" b="1" dirty="0">
              <a:solidFill>
                <a:schemeClr val="accent6">
                  <a:lumMod val="50000"/>
                </a:schemeClr>
              </a:solidFill>
              <a:latin typeface="Arial" panose="020B0604020202020204" pitchFamily="34" charset="0"/>
              <a:ea typeface="+mn-ea"/>
              <a:cs typeface="Arial" panose="020B0604020202020204" pitchFamily="34" charset="0"/>
            </a:rPr>
            <a:t>Mecanismos</a:t>
          </a:r>
        </a:p>
      </dgm:t>
    </dgm:pt>
    <dgm:pt modelId="{B6FB4C6D-69E0-4526-9BA4-18455EB3F40A}" type="parTrans" cxnId="{D32C563F-8102-4A5A-AF6E-B238031D6562}">
      <dgm:prSet/>
      <dgm:spPr/>
      <dgm:t>
        <a:bodyPr/>
        <a:lstStyle/>
        <a:p>
          <a:endParaRPr lang="es-ES" sz="1200">
            <a:solidFill>
              <a:schemeClr val="accent6">
                <a:lumMod val="50000"/>
              </a:schemeClr>
            </a:solidFill>
            <a:latin typeface="Arial" panose="020B0604020202020204" pitchFamily="34" charset="0"/>
            <a:cs typeface="Arial" panose="020B0604020202020204" pitchFamily="34" charset="0"/>
          </a:endParaRPr>
        </a:p>
      </dgm:t>
    </dgm:pt>
    <dgm:pt modelId="{B2BE9F2D-00A4-4FED-8368-9D97E4DB292B}" type="sibTrans" cxnId="{D32C563F-8102-4A5A-AF6E-B238031D6562}">
      <dgm:prSet/>
      <dgm:spPr/>
      <dgm:t>
        <a:bodyPr/>
        <a:lstStyle/>
        <a:p>
          <a:endParaRPr lang="es-ES" sz="1200">
            <a:solidFill>
              <a:schemeClr val="accent6">
                <a:lumMod val="50000"/>
              </a:schemeClr>
            </a:solidFill>
            <a:latin typeface="Arial" panose="020B0604020202020204" pitchFamily="34" charset="0"/>
            <a:cs typeface="Arial" panose="020B0604020202020204" pitchFamily="34" charset="0"/>
          </a:endParaRPr>
        </a:p>
      </dgm:t>
    </dgm:pt>
    <dgm:pt modelId="{CF87499F-230D-4688-A1AF-8EC351B46B58}">
      <dgm:prSet phldrT="[Texto]" custT="1"/>
      <dgm:spPr>
        <a:xfrm rot="5400000">
          <a:off x="451890" y="2422929"/>
          <a:ext cx="841279" cy="710822"/>
        </a:xfrm>
        <a:prstGeom prst="chevron">
          <a:avLst/>
        </a:prstGeom>
        <a:noFill/>
        <a:ln w="12700" cap="flat" cmpd="sng" algn="ctr">
          <a:solidFill>
            <a:srgbClr val="92D050"/>
          </a:solidFill>
          <a:prstDash val="solid"/>
          <a:miter lim="800000"/>
        </a:ln>
        <a:effectLst/>
      </dgm:spPr>
      <dgm:t>
        <a:bodyPr/>
        <a:lstStyle/>
        <a:p>
          <a:pPr>
            <a:buNone/>
          </a:pPr>
          <a:r>
            <a:rPr lang="es-ES" sz="1200" b="1" dirty="0">
              <a:solidFill>
                <a:schemeClr val="accent6">
                  <a:lumMod val="50000"/>
                </a:schemeClr>
              </a:solidFill>
              <a:latin typeface="Arial" panose="020B0604020202020204" pitchFamily="34" charset="0"/>
              <a:ea typeface="+mn-ea"/>
              <a:cs typeface="Arial" panose="020B0604020202020204" pitchFamily="34" charset="0"/>
            </a:rPr>
            <a:t>Formas</a:t>
          </a:r>
        </a:p>
      </dgm:t>
    </dgm:pt>
    <dgm:pt modelId="{025F3B5B-B8E5-44BD-965A-46F7C5CDFCF6}" type="parTrans" cxnId="{C10B2719-8CBF-4515-9D71-EF7124549835}">
      <dgm:prSet/>
      <dgm:spPr/>
      <dgm:t>
        <a:bodyPr/>
        <a:lstStyle/>
        <a:p>
          <a:endParaRPr lang="es-ES" sz="1200">
            <a:solidFill>
              <a:schemeClr val="accent6">
                <a:lumMod val="50000"/>
              </a:schemeClr>
            </a:solidFill>
            <a:latin typeface="Arial" panose="020B0604020202020204" pitchFamily="34" charset="0"/>
            <a:cs typeface="Arial" panose="020B0604020202020204" pitchFamily="34" charset="0"/>
          </a:endParaRPr>
        </a:p>
      </dgm:t>
    </dgm:pt>
    <dgm:pt modelId="{21BC8367-D037-41D6-A7BE-96780C734FE0}" type="sibTrans" cxnId="{C10B2719-8CBF-4515-9D71-EF7124549835}">
      <dgm:prSet/>
      <dgm:spPr/>
      <dgm:t>
        <a:bodyPr/>
        <a:lstStyle/>
        <a:p>
          <a:endParaRPr lang="es-ES" sz="1200">
            <a:solidFill>
              <a:schemeClr val="accent6">
                <a:lumMod val="50000"/>
              </a:schemeClr>
            </a:solidFill>
            <a:latin typeface="Arial" panose="020B0604020202020204" pitchFamily="34" charset="0"/>
            <a:cs typeface="Arial" panose="020B0604020202020204" pitchFamily="34" charset="0"/>
          </a:endParaRPr>
        </a:p>
      </dgm:t>
    </dgm:pt>
    <dgm:pt modelId="{5AC0426F-28B9-403C-B30D-267B23DAF7B1}">
      <dgm:prSet phldrT="[Texto]" custT="1"/>
      <dgm:spPr>
        <a:xfrm rot="5400000">
          <a:off x="2645104" y="-1401160"/>
          <a:ext cx="694631" cy="3538561"/>
        </a:xfrm>
        <a:prstGeom prst="round2SameRect">
          <a:avLst/>
        </a:prstGeom>
        <a:noFill/>
        <a:ln w="12700" cap="flat" cmpd="sng" algn="ctr">
          <a:solidFill>
            <a:srgbClr val="FF0000"/>
          </a:solidFill>
          <a:prstDash val="solid"/>
          <a:miter lim="800000"/>
        </a:ln>
        <a:effectLst/>
      </dgm:spPr>
      <dgm:t>
        <a:bodyPr/>
        <a:lstStyle/>
        <a:p>
          <a:pPr>
            <a:buChar char="•"/>
          </a:pPr>
          <a:r>
            <a:rPr lang="es-ES" sz="1200" dirty="0">
              <a:solidFill>
                <a:schemeClr val="accent6">
                  <a:lumMod val="50000"/>
                </a:schemeClr>
              </a:solidFill>
              <a:latin typeface="Arial" panose="020B0604020202020204" pitchFamily="34" charset="0"/>
              <a:ea typeface="+mn-ea"/>
              <a:cs typeface="Arial" panose="020B0604020202020204" pitchFamily="34" charset="0"/>
            </a:rPr>
            <a:t>Preservación</a:t>
          </a:r>
        </a:p>
      </dgm:t>
    </dgm:pt>
    <dgm:pt modelId="{3A8F2E39-A778-48B7-8B2F-EAFA34A3877E}" type="sibTrans" cxnId="{196EBE7A-1634-4BBE-A056-8543A330F109}">
      <dgm:prSet/>
      <dgm:spPr/>
      <dgm:t>
        <a:bodyPr/>
        <a:lstStyle/>
        <a:p>
          <a:endParaRPr lang="es-ES" sz="1200">
            <a:solidFill>
              <a:schemeClr val="accent6">
                <a:lumMod val="50000"/>
              </a:schemeClr>
            </a:solidFill>
            <a:latin typeface="Arial" panose="020B0604020202020204" pitchFamily="34" charset="0"/>
            <a:cs typeface="Arial" panose="020B0604020202020204" pitchFamily="34" charset="0"/>
          </a:endParaRPr>
        </a:p>
      </dgm:t>
    </dgm:pt>
    <dgm:pt modelId="{010E4270-A711-45DE-9F72-60678134A7E3}" type="parTrans" cxnId="{196EBE7A-1634-4BBE-A056-8543A330F109}">
      <dgm:prSet/>
      <dgm:spPr/>
      <dgm:t>
        <a:bodyPr/>
        <a:lstStyle/>
        <a:p>
          <a:endParaRPr lang="es-ES" sz="1200">
            <a:solidFill>
              <a:schemeClr val="accent6">
                <a:lumMod val="50000"/>
              </a:schemeClr>
            </a:solidFill>
            <a:latin typeface="Arial" panose="020B0604020202020204" pitchFamily="34" charset="0"/>
            <a:cs typeface="Arial" panose="020B0604020202020204" pitchFamily="34" charset="0"/>
          </a:endParaRPr>
        </a:p>
      </dgm:t>
    </dgm:pt>
    <dgm:pt modelId="{919D99AE-97DF-4B25-AD39-14E11FDAFE12}">
      <dgm:prSet phldrT="[Texto]" custT="1"/>
      <dgm:spPr>
        <a:xfrm rot="5400000">
          <a:off x="2827423" y="44454"/>
          <a:ext cx="478966" cy="3661616"/>
        </a:xfr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Char char="•"/>
          </a:pPr>
          <a:r>
            <a:rPr lang="es-ES" sz="1200" dirty="0">
              <a:solidFill>
                <a:schemeClr val="accent6">
                  <a:lumMod val="50000"/>
                </a:schemeClr>
              </a:solidFill>
              <a:latin typeface="Arial" panose="020B0604020202020204" pitchFamily="34" charset="0"/>
              <a:ea typeface="+mn-ea"/>
              <a:cs typeface="Arial" panose="020B0604020202020204" pitchFamily="34" charset="0"/>
            </a:rPr>
            <a:t>Ejecución directa</a:t>
          </a:r>
        </a:p>
      </dgm:t>
    </dgm:pt>
    <dgm:pt modelId="{853BFFB3-AF07-4891-ABD3-D4216EAE786C}" type="parTrans" cxnId="{8490C924-533C-4E20-A921-122C2350EF17}">
      <dgm:prSet/>
      <dgm:spPr/>
      <dgm:t>
        <a:bodyPr/>
        <a:lstStyle/>
        <a:p>
          <a:endParaRPr lang="es-CO" sz="1200">
            <a:solidFill>
              <a:schemeClr val="accent6">
                <a:lumMod val="50000"/>
              </a:schemeClr>
            </a:solidFill>
            <a:latin typeface="Arial" panose="020B0604020202020204" pitchFamily="34" charset="0"/>
            <a:cs typeface="Arial" panose="020B0604020202020204" pitchFamily="34" charset="0"/>
          </a:endParaRPr>
        </a:p>
      </dgm:t>
    </dgm:pt>
    <dgm:pt modelId="{B3C69D64-12A2-4462-859B-95308C8F3FFB}" type="sibTrans" cxnId="{8490C924-533C-4E20-A921-122C2350EF17}">
      <dgm:prSet/>
      <dgm:spPr/>
      <dgm:t>
        <a:bodyPr/>
        <a:lstStyle/>
        <a:p>
          <a:endParaRPr lang="es-CO" sz="1200">
            <a:solidFill>
              <a:schemeClr val="accent6">
                <a:lumMod val="50000"/>
              </a:schemeClr>
            </a:solidFill>
            <a:latin typeface="Arial" panose="020B0604020202020204" pitchFamily="34" charset="0"/>
            <a:cs typeface="Arial" panose="020B0604020202020204" pitchFamily="34" charset="0"/>
          </a:endParaRPr>
        </a:p>
      </dgm:t>
    </dgm:pt>
    <dgm:pt modelId="{0144FFB9-EF9D-439D-BB43-80013502679A}">
      <dgm:prSet phldrT="[Texto]" custT="1"/>
      <dgm:spPr>
        <a:xfrm rot="5400000">
          <a:off x="1995219" y="1612155"/>
          <a:ext cx="478966" cy="1993912"/>
        </a:xfrm>
        <a:noFill/>
        <a:ln w="12700" cap="flat" cmpd="sng" algn="ctr">
          <a:solidFill>
            <a:srgbClr val="92D050"/>
          </a:solidFill>
          <a:prstDash val="solid"/>
          <a:miter lim="800000"/>
        </a:ln>
        <a:effectLst/>
      </dgm:spPr>
      <dgm:t>
        <a:bodyPr/>
        <a:lstStyle/>
        <a:p>
          <a:pPr>
            <a:buNone/>
          </a:pPr>
          <a:endParaRPr lang="es-ES" sz="1200" dirty="0">
            <a:solidFill>
              <a:schemeClr val="accent6">
                <a:lumMod val="50000"/>
              </a:schemeClr>
            </a:solidFill>
            <a:latin typeface="Arial" panose="020B0604020202020204" pitchFamily="34" charset="0"/>
            <a:ea typeface="+mn-ea"/>
            <a:cs typeface="Arial" panose="020B0604020202020204" pitchFamily="34" charset="0"/>
          </a:endParaRPr>
        </a:p>
      </dgm:t>
    </dgm:pt>
    <dgm:pt modelId="{50CD51D3-98DC-42FA-94FB-9073494DBBD5}" type="parTrans" cxnId="{D9C0EC79-5776-4486-B2A0-C900E53D4BBE}">
      <dgm:prSet/>
      <dgm:spPr/>
      <dgm:t>
        <a:bodyPr/>
        <a:lstStyle/>
        <a:p>
          <a:endParaRPr lang="es-CO" sz="1200">
            <a:solidFill>
              <a:schemeClr val="accent6">
                <a:lumMod val="50000"/>
              </a:schemeClr>
            </a:solidFill>
          </a:endParaRPr>
        </a:p>
      </dgm:t>
    </dgm:pt>
    <dgm:pt modelId="{7CFF4B26-E11F-4331-B027-E801765B434D}" type="sibTrans" cxnId="{D9C0EC79-5776-4486-B2A0-C900E53D4BBE}">
      <dgm:prSet/>
      <dgm:spPr/>
      <dgm:t>
        <a:bodyPr/>
        <a:lstStyle/>
        <a:p>
          <a:endParaRPr lang="es-CO" sz="1200">
            <a:solidFill>
              <a:schemeClr val="accent6">
                <a:lumMod val="50000"/>
              </a:schemeClr>
            </a:solidFill>
          </a:endParaRPr>
        </a:p>
      </dgm:t>
    </dgm:pt>
    <dgm:pt modelId="{4C34FF3E-F914-4C3E-AB6F-C8AC9F90E32B}">
      <dgm:prSet phldrT="[Texto]" custT="1"/>
      <dgm:spPr>
        <a:xfrm rot="5400000">
          <a:off x="1995219" y="1612155"/>
          <a:ext cx="478966" cy="1993912"/>
        </a:xfrm>
        <a:noFill/>
        <a:ln w="12700" cap="flat" cmpd="sng" algn="ctr">
          <a:solidFill>
            <a:srgbClr val="92D050"/>
          </a:solidFill>
          <a:prstDash val="solid"/>
          <a:miter lim="800000"/>
        </a:ln>
        <a:effectLst/>
      </dgm:spPr>
      <dgm:t>
        <a:bodyPr/>
        <a:lstStyle/>
        <a:p>
          <a:pPr>
            <a:buChar char="•"/>
          </a:pPr>
          <a:r>
            <a:rPr lang="es-ES" sz="1200" dirty="0">
              <a:solidFill>
                <a:schemeClr val="accent6">
                  <a:lumMod val="50000"/>
                </a:schemeClr>
              </a:solidFill>
              <a:latin typeface="Arial" panose="020B0604020202020204" pitchFamily="34" charset="0"/>
              <a:ea typeface="+mn-ea"/>
              <a:cs typeface="Arial" panose="020B0604020202020204" pitchFamily="34" charset="0"/>
            </a:rPr>
            <a:t>Agrupada</a:t>
          </a:r>
        </a:p>
      </dgm:t>
    </dgm:pt>
    <dgm:pt modelId="{FF6E80C4-68D4-4E19-B555-95DB074FCB70}" type="sibTrans" cxnId="{22B4073C-2D08-4385-A304-05ADFFE07CA2}">
      <dgm:prSet/>
      <dgm:spPr/>
      <dgm:t>
        <a:bodyPr/>
        <a:lstStyle/>
        <a:p>
          <a:endParaRPr lang="es-CO" sz="1200">
            <a:solidFill>
              <a:schemeClr val="accent6">
                <a:lumMod val="50000"/>
              </a:schemeClr>
            </a:solidFill>
          </a:endParaRPr>
        </a:p>
      </dgm:t>
    </dgm:pt>
    <dgm:pt modelId="{17815AC8-B737-489D-9AE2-277D4A69082C}" type="parTrans" cxnId="{22B4073C-2D08-4385-A304-05ADFFE07CA2}">
      <dgm:prSet/>
      <dgm:spPr/>
      <dgm:t>
        <a:bodyPr/>
        <a:lstStyle/>
        <a:p>
          <a:endParaRPr lang="es-CO" sz="1200">
            <a:solidFill>
              <a:schemeClr val="accent6">
                <a:lumMod val="50000"/>
              </a:schemeClr>
            </a:solidFill>
          </a:endParaRPr>
        </a:p>
      </dgm:t>
    </dgm:pt>
    <dgm:pt modelId="{FC0D609C-7C86-4FA1-B961-951AE2E82D8E}" type="pres">
      <dgm:prSet presAssocID="{FCAC7397-12D9-4AC0-AE25-7F70550E61B0}" presName="linearFlow" presStyleCnt="0">
        <dgm:presLayoutVars>
          <dgm:dir/>
          <dgm:animLvl val="lvl"/>
          <dgm:resizeHandles val="exact"/>
        </dgm:presLayoutVars>
      </dgm:prSet>
      <dgm:spPr/>
    </dgm:pt>
    <dgm:pt modelId="{ACBF631A-5B12-4BC0-969C-35577E54B7F1}" type="pres">
      <dgm:prSet presAssocID="{2AE23AAA-8E54-4316-8892-B485DD42B41F}" presName="composite" presStyleCnt="0"/>
      <dgm:spPr/>
    </dgm:pt>
    <dgm:pt modelId="{4BC339E2-5A24-4F13-A25E-38F854645CD3}" type="pres">
      <dgm:prSet presAssocID="{2AE23AAA-8E54-4316-8892-B485DD42B41F}" presName="parentText" presStyleLbl="alignNode1" presStyleIdx="0" presStyleCnt="4" custScaleX="137807" custScaleY="141502">
        <dgm:presLayoutVars>
          <dgm:chMax val="1"/>
          <dgm:bulletEnabled val="1"/>
        </dgm:presLayoutVars>
      </dgm:prSet>
      <dgm:spPr/>
    </dgm:pt>
    <dgm:pt modelId="{A44F1D68-B1EC-4540-876F-A330A9D53B0E}" type="pres">
      <dgm:prSet presAssocID="{2AE23AAA-8E54-4316-8892-B485DD42B41F}" presName="descendantText" presStyleLbl="alignAcc1" presStyleIdx="0" presStyleCnt="4" custScaleX="90025" custScaleY="145027" custLinFactNeighborX="-2629" custLinFactNeighborY="-5473">
        <dgm:presLayoutVars>
          <dgm:bulletEnabled val="1"/>
        </dgm:presLayoutVars>
      </dgm:prSet>
      <dgm:spPr>
        <a:prstGeom prst="round2SameRect">
          <a:avLst/>
        </a:prstGeom>
      </dgm:spPr>
    </dgm:pt>
    <dgm:pt modelId="{354C033C-E861-49D2-BB00-C2AAC3F2C800}" type="pres">
      <dgm:prSet presAssocID="{AFAFA67E-3401-411D-89AC-47BB01DE25F7}" presName="sp" presStyleCnt="0"/>
      <dgm:spPr/>
    </dgm:pt>
    <dgm:pt modelId="{CBC39675-66C7-4E35-91FD-E363E4140003}" type="pres">
      <dgm:prSet presAssocID="{94131922-0A05-4E85-82F8-604C9C6A76C9}" presName="composite" presStyleCnt="0"/>
      <dgm:spPr/>
    </dgm:pt>
    <dgm:pt modelId="{8E9B97AF-2DEA-4F03-B4DA-DCE3D2DFEFA3}" type="pres">
      <dgm:prSet presAssocID="{94131922-0A05-4E85-82F8-604C9C6A76C9}" presName="parentText" presStyleLbl="alignNode1" presStyleIdx="1" presStyleCnt="4" custScaleX="137807" custScaleY="114169">
        <dgm:presLayoutVars>
          <dgm:chMax val="1"/>
          <dgm:bulletEnabled val="1"/>
        </dgm:presLayoutVars>
      </dgm:prSet>
      <dgm:spPr/>
    </dgm:pt>
    <dgm:pt modelId="{70CDC8BB-7483-4965-B96E-11B5E48CCA22}" type="pres">
      <dgm:prSet presAssocID="{94131922-0A05-4E85-82F8-604C9C6A76C9}" presName="descendantText" presStyleLbl="alignAcc1" presStyleIdx="1" presStyleCnt="4" custScaleX="91174" custLinFactNeighborX="-1782" custLinFactNeighborY="-9961">
        <dgm:presLayoutVars>
          <dgm:bulletEnabled val="1"/>
        </dgm:presLayoutVars>
      </dgm:prSet>
      <dgm:spPr>
        <a:prstGeom prst="round2SameRect">
          <a:avLst/>
        </a:prstGeom>
      </dgm:spPr>
    </dgm:pt>
    <dgm:pt modelId="{319E9D0A-25C3-4992-B621-C5B592C80A25}" type="pres">
      <dgm:prSet presAssocID="{D968799D-3FBD-4E3E-866B-4EAF3505183E}" presName="sp" presStyleCnt="0"/>
      <dgm:spPr/>
    </dgm:pt>
    <dgm:pt modelId="{091F9F48-D8D3-446B-8894-53AA7EC4CAC6}" type="pres">
      <dgm:prSet presAssocID="{EB129EE2-02C0-4DA5-9D96-721FFF2CE900}" presName="composite" presStyleCnt="0"/>
      <dgm:spPr/>
    </dgm:pt>
    <dgm:pt modelId="{B1B60268-9618-4EFC-B47A-C3695B835E28}" type="pres">
      <dgm:prSet presAssocID="{EB129EE2-02C0-4DA5-9D96-721FFF2CE900}" presName="parentText" presStyleLbl="alignNode1" presStyleIdx="2" presStyleCnt="4" custScaleX="137807" custScaleY="114169" custLinFactNeighborX="0" custLinFactNeighborY="71">
        <dgm:presLayoutVars>
          <dgm:chMax val="1"/>
          <dgm:bulletEnabled val="1"/>
        </dgm:presLayoutVars>
      </dgm:prSet>
      <dgm:spPr/>
    </dgm:pt>
    <dgm:pt modelId="{1CCB00FF-55E6-4470-9D36-B7C75669FB91}" type="pres">
      <dgm:prSet presAssocID="{EB129EE2-02C0-4DA5-9D96-721FFF2CE900}" presName="descendantText" presStyleLbl="alignAcc1" presStyleIdx="2" presStyleCnt="4" custScaleX="91174" custLinFactNeighborX="-1782" custLinFactNeighborY="-11621">
        <dgm:presLayoutVars>
          <dgm:bulletEnabled val="1"/>
        </dgm:presLayoutVars>
      </dgm:prSet>
      <dgm:spPr>
        <a:prstGeom prst="round2SameRect">
          <a:avLst/>
        </a:prstGeom>
      </dgm:spPr>
    </dgm:pt>
    <dgm:pt modelId="{F20E77BC-171A-4829-A6E2-988BF6E40FD2}" type="pres">
      <dgm:prSet presAssocID="{B2BE9F2D-00A4-4FED-8368-9D97E4DB292B}" presName="sp" presStyleCnt="0"/>
      <dgm:spPr/>
    </dgm:pt>
    <dgm:pt modelId="{6931709B-5CE4-440F-9C84-F5C2055CE108}" type="pres">
      <dgm:prSet presAssocID="{CF87499F-230D-4688-A1AF-8EC351B46B58}" presName="composite" presStyleCnt="0"/>
      <dgm:spPr/>
    </dgm:pt>
    <dgm:pt modelId="{0B800335-9FBC-4088-9C8A-F50C8CE0DEAB}" type="pres">
      <dgm:prSet presAssocID="{CF87499F-230D-4688-A1AF-8EC351B46B58}" presName="parentText" presStyleLbl="alignNode1" presStyleIdx="3" presStyleCnt="4" custScaleX="137807" custScaleY="114169" custLinFactNeighborX="0" custLinFactNeighborY="71">
        <dgm:presLayoutVars>
          <dgm:chMax val="1"/>
          <dgm:bulletEnabled val="1"/>
        </dgm:presLayoutVars>
      </dgm:prSet>
      <dgm:spPr/>
    </dgm:pt>
    <dgm:pt modelId="{2D0F559C-1B0F-4D96-8CE5-DB713316360E}" type="pres">
      <dgm:prSet presAssocID="{CF87499F-230D-4688-A1AF-8EC351B46B58}" presName="descendantText" presStyleLbl="alignAcc1" presStyleIdx="3" presStyleCnt="4" custScaleX="60285" custLinFactNeighborX="-16613" custLinFactNeighborY="-8300">
        <dgm:presLayoutVars>
          <dgm:bulletEnabled val="1"/>
        </dgm:presLayoutVars>
      </dgm:prSet>
      <dgm:spPr>
        <a:prstGeom prst="round2SameRect">
          <a:avLst/>
        </a:prstGeom>
      </dgm:spPr>
    </dgm:pt>
  </dgm:ptLst>
  <dgm:cxnLst>
    <dgm:cxn modelId="{4F07F810-D484-4170-B540-B5022E7B619B}" type="presOf" srcId="{2AE23AAA-8E54-4316-8892-B485DD42B41F}" destId="{4BC339E2-5A24-4F13-A25E-38F854645CD3}" srcOrd="0" destOrd="0" presId="urn:microsoft.com/office/officeart/2005/8/layout/chevron2"/>
    <dgm:cxn modelId="{2A9CD115-C6CA-4F94-91C0-480DB9C2F290}" type="presOf" srcId="{4C34FF3E-F914-4C3E-AB6F-C8AC9F90E32B}" destId="{2D0F559C-1B0F-4D96-8CE5-DB713316360E}" srcOrd="0" destOrd="1" presId="urn:microsoft.com/office/officeart/2005/8/layout/chevron2"/>
    <dgm:cxn modelId="{C10B2719-8CBF-4515-9D71-EF7124549835}" srcId="{FCAC7397-12D9-4AC0-AE25-7F70550E61B0}" destId="{CF87499F-230D-4688-A1AF-8EC351B46B58}" srcOrd="3" destOrd="0" parTransId="{025F3B5B-B8E5-44BD-965A-46F7C5CDFCF6}" sibTransId="{21BC8367-D037-41D6-A7BE-96780C734FE0}"/>
    <dgm:cxn modelId="{8490C924-533C-4E20-A921-122C2350EF17}" srcId="{EB129EE2-02C0-4DA5-9D96-721FFF2CE900}" destId="{919D99AE-97DF-4B25-AD39-14E11FDAFE12}" srcOrd="0" destOrd="0" parTransId="{853BFFB3-AF07-4891-ABD3-D4216EAE786C}" sibTransId="{B3C69D64-12A2-4462-859B-95308C8F3FFB}"/>
    <dgm:cxn modelId="{93FBB72B-D5AB-4CAF-A5D6-37EB498C5A30}" srcId="{FCAC7397-12D9-4AC0-AE25-7F70550E61B0}" destId="{94131922-0A05-4E85-82F8-604C9C6A76C9}" srcOrd="1" destOrd="0" parTransId="{4731D401-E294-4471-B7FF-DD0341FD4F35}" sibTransId="{D968799D-3FBD-4E3E-866B-4EAF3505183E}"/>
    <dgm:cxn modelId="{22B4073C-2D08-4385-A304-05ADFFE07CA2}" srcId="{CF87499F-230D-4688-A1AF-8EC351B46B58}" destId="{4C34FF3E-F914-4C3E-AB6F-C8AC9F90E32B}" srcOrd="1" destOrd="0" parTransId="{17815AC8-B737-489D-9AE2-277D4A69082C}" sibTransId="{FF6E80C4-68D4-4E19-B555-95DB074FCB70}"/>
    <dgm:cxn modelId="{D32C563F-8102-4A5A-AF6E-B238031D6562}" srcId="{FCAC7397-12D9-4AC0-AE25-7F70550E61B0}" destId="{EB129EE2-02C0-4DA5-9D96-721FFF2CE900}" srcOrd="2" destOrd="0" parTransId="{B6FB4C6D-69E0-4526-9BA4-18455EB3F40A}" sibTransId="{B2BE9F2D-00A4-4FED-8368-9D97E4DB292B}"/>
    <dgm:cxn modelId="{9C91085C-1C36-4ECA-BEA2-151A3B675BCE}" type="presOf" srcId="{CF87499F-230D-4688-A1AF-8EC351B46B58}" destId="{0B800335-9FBC-4088-9C8A-F50C8CE0DEAB}" srcOrd="0" destOrd="0" presId="urn:microsoft.com/office/officeart/2005/8/layout/chevron2"/>
    <dgm:cxn modelId="{369B4A5E-8D01-48FD-BD04-430A7175C1A9}" type="presOf" srcId="{0144FFB9-EF9D-439D-BB43-80013502679A}" destId="{2D0F559C-1B0F-4D96-8CE5-DB713316360E}" srcOrd="0" destOrd="0" presId="urn:microsoft.com/office/officeart/2005/8/layout/chevron2"/>
    <dgm:cxn modelId="{33F8E058-8584-4A21-B4E8-41741911F8B4}" type="presOf" srcId="{EB129EE2-02C0-4DA5-9D96-721FFF2CE900}" destId="{B1B60268-9618-4EFC-B47A-C3695B835E28}" srcOrd="0" destOrd="0" presId="urn:microsoft.com/office/officeart/2005/8/layout/chevron2"/>
    <dgm:cxn modelId="{D9C0EC79-5776-4486-B2A0-C900E53D4BBE}" srcId="{CF87499F-230D-4688-A1AF-8EC351B46B58}" destId="{0144FFB9-EF9D-439D-BB43-80013502679A}" srcOrd="0" destOrd="0" parTransId="{50CD51D3-98DC-42FA-94FB-9073494DBBD5}" sibTransId="{7CFF4B26-E11F-4331-B027-E801765B434D}"/>
    <dgm:cxn modelId="{196EBE7A-1634-4BBE-A056-8543A330F109}" srcId="{2AE23AAA-8E54-4316-8892-B485DD42B41F}" destId="{5AC0426F-28B9-403C-B30D-267B23DAF7B1}" srcOrd="0" destOrd="0" parTransId="{010E4270-A711-45DE-9F72-60678134A7E3}" sibTransId="{3A8F2E39-A778-48B7-8B2F-EAFA34A3877E}"/>
    <dgm:cxn modelId="{378BE887-F8B0-4E43-85F2-A72F2DE817C9}" type="presOf" srcId="{94131922-0A05-4E85-82F8-604C9C6A76C9}" destId="{8E9B97AF-2DEA-4F03-B4DA-DCE3D2DFEFA3}" srcOrd="0" destOrd="0" presId="urn:microsoft.com/office/officeart/2005/8/layout/chevron2"/>
    <dgm:cxn modelId="{E045368A-59DF-4783-B9A6-0BC76981A23F}" srcId="{94131922-0A05-4E85-82F8-604C9C6A76C9}" destId="{E68EC2D6-0EE3-4F07-9BA8-FD64ADA7301F}" srcOrd="0" destOrd="0" parTransId="{FF2DC58C-B33C-471B-8230-AF8D115463B3}" sibTransId="{6FB73E1B-A14B-445C-AC6E-3755F0B99558}"/>
    <dgm:cxn modelId="{7162A0AD-A147-430E-9F13-83FF051E5C25}" srcId="{FCAC7397-12D9-4AC0-AE25-7F70550E61B0}" destId="{2AE23AAA-8E54-4316-8892-B485DD42B41F}" srcOrd="0" destOrd="0" parTransId="{13E64087-B738-4E2E-8C84-C4633CAFFCDC}" sibTransId="{AFAFA67E-3401-411D-89AC-47BB01DE25F7}"/>
    <dgm:cxn modelId="{CA8147E8-66ED-467D-BE0D-B4F79FB16EF5}" type="presOf" srcId="{E68EC2D6-0EE3-4F07-9BA8-FD64ADA7301F}" destId="{70CDC8BB-7483-4965-B96E-11B5E48CCA22}" srcOrd="0" destOrd="0" presId="urn:microsoft.com/office/officeart/2005/8/layout/chevron2"/>
    <dgm:cxn modelId="{809E6CE9-CCF9-42A8-9867-684F9E5ECE77}" type="presOf" srcId="{FCAC7397-12D9-4AC0-AE25-7F70550E61B0}" destId="{FC0D609C-7C86-4FA1-B961-951AE2E82D8E}" srcOrd="0" destOrd="0" presId="urn:microsoft.com/office/officeart/2005/8/layout/chevron2"/>
    <dgm:cxn modelId="{3D2EAAEC-E2AF-49C9-B77C-EDB374F50601}" type="presOf" srcId="{5AC0426F-28B9-403C-B30D-267B23DAF7B1}" destId="{A44F1D68-B1EC-4540-876F-A330A9D53B0E}" srcOrd="0" destOrd="0" presId="urn:microsoft.com/office/officeart/2005/8/layout/chevron2"/>
    <dgm:cxn modelId="{1DE8B4F7-3A8B-4827-A4D8-E256DBF6421F}" type="presOf" srcId="{919D99AE-97DF-4B25-AD39-14E11FDAFE12}" destId="{1CCB00FF-55E6-4470-9D36-B7C75669FB91}" srcOrd="0" destOrd="0" presId="urn:microsoft.com/office/officeart/2005/8/layout/chevron2"/>
    <dgm:cxn modelId="{A9D323A3-DCE3-45B0-9B5A-233ABA7551CA}" type="presParOf" srcId="{FC0D609C-7C86-4FA1-B961-951AE2E82D8E}" destId="{ACBF631A-5B12-4BC0-969C-35577E54B7F1}" srcOrd="0" destOrd="0" presId="urn:microsoft.com/office/officeart/2005/8/layout/chevron2"/>
    <dgm:cxn modelId="{E9CB3DAE-8EB0-40E2-A2EF-AFAD26E4142B}" type="presParOf" srcId="{ACBF631A-5B12-4BC0-969C-35577E54B7F1}" destId="{4BC339E2-5A24-4F13-A25E-38F854645CD3}" srcOrd="0" destOrd="0" presId="urn:microsoft.com/office/officeart/2005/8/layout/chevron2"/>
    <dgm:cxn modelId="{6DB46967-59F5-4A62-AEB0-0B0D75C8660B}" type="presParOf" srcId="{ACBF631A-5B12-4BC0-969C-35577E54B7F1}" destId="{A44F1D68-B1EC-4540-876F-A330A9D53B0E}" srcOrd="1" destOrd="0" presId="urn:microsoft.com/office/officeart/2005/8/layout/chevron2"/>
    <dgm:cxn modelId="{2E0F3B3C-CEA9-4D81-944C-8DB608B4CA23}" type="presParOf" srcId="{FC0D609C-7C86-4FA1-B961-951AE2E82D8E}" destId="{354C033C-E861-49D2-BB00-C2AAC3F2C800}" srcOrd="1" destOrd="0" presId="urn:microsoft.com/office/officeart/2005/8/layout/chevron2"/>
    <dgm:cxn modelId="{5BD77296-6C96-42F4-B28F-AB35CF0FD7F1}" type="presParOf" srcId="{FC0D609C-7C86-4FA1-B961-951AE2E82D8E}" destId="{CBC39675-66C7-4E35-91FD-E363E4140003}" srcOrd="2" destOrd="0" presId="urn:microsoft.com/office/officeart/2005/8/layout/chevron2"/>
    <dgm:cxn modelId="{B51890A0-2ABE-4F88-8ABE-B67BAEA42939}" type="presParOf" srcId="{CBC39675-66C7-4E35-91FD-E363E4140003}" destId="{8E9B97AF-2DEA-4F03-B4DA-DCE3D2DFEFA3}" srcOrd="0" destOrd="0" presId="urn:microsoft.com/office/officeart/2005/8/layout/chevron2"/>
    <dgm:cxn modelId="{9821D110-0BA3-45CE-8A72-2FB7B8DABAEB}" type="presParOf" srcId="{CBC39675-66C7-4E35-91FD-E363E4140003}" destId="{70CDC8BB-7483-4965-B96E-11B5E48CCA22}" srcOrd="1" destOrd="0" presId="urn:microsoft.com/office/officeart/2005/8/layout/chevron2"/>
    <dgm:cxn modelId="{C964025A-F68E-46EE-8AD5-2D88557D987D}" type="presParOf" srcId="{FC0D609C-7C86-4FA1-B961-951AE2E82D8E}" destId="{319E9D0A-25C3-4992-B621-C5B592C80A25}" srcOrd="3" destOrd="0" presId="urn:microsoft.com/office/officeart/2005/8/layout/chevron2"/>
    <dgm:cxn modelId="{4DCD778C-B9BA-48E9-B536-157E6FBBE327}" type="presParOf" srcId="{FC0D609C-7C86-4FA1-B961-951AE2E82D8E}" destId="{091F9F48-D8D3-446B-8894-53AA7EC4CAC6}" srcOrd="4" destOrd="0" presId="urn:microsoft.com/office/officeart/2005/8/layout/chevron2"/>
    <dgm:cxn modelId="{588328FF-7D96-4CAA-A5B8-3FC8EFC9ACAC}" type="presParOf" srcId="{091F9F48-D8D3-446B-8894-53AA7EC4CAC6}" destId="{B1B60268-9618-4EFC-B47A-C3695B835E28}" srcOrd="0" destOrd="0" presId="urn:microsoft.com/office/officeart/2005/8/layout/chevron2"/>
    <dgm:cxn modelId="{544B2E91-1789-45E2-9F9D-746C05A0BE21}" type="presParOf" srcId="{091F9F48-D8D3-446B-8894-53AA7EC4CAC6}" destId="{1CCB00FF-55E6-4470-9D36-B7C75669FB91}" srcOrd="1" destOrd="0" presId="urn:microsoft.com/office/officeart/2005/8/layout/chevron2"/>
    <dgm:cxn modelId="{EEB71EEF-B658-4AFC-BEBA-B6D915DB2C79}" type="presParOf" srcId="{FC0D609C-7C86-4FA1-B961-951AE2E82D8E}" destId="{F20E77BC-171A-4829-A6E2-988BF6E40FD2}" srcOrd="5" destOrd="0" presId="urn:microsoft.com/office/officeart/2005/8/layout/chevron2"/>
    <dgm:cxn modelId="{D597FD71-34FA-4D11-AB27-15FFE8319952}" type="presParOf" srcId="{FC0D609C-7C86-4FA1-B961-951AE2E82D8E}" destId="{6931709B-5CE4-440F-9C84-F5C2055CE108}" srcOrd="6" destOrd="0" presId="urn:microsoft.com/office/officeart/2005/8/layout/chevron2"/>
    <dgm:cxn modelId="{66D701E7-1272-4AF7-9E65-C3D824438E1F}" type="presParOf" srcId="{6931709B-5CE4-440F-9C84-F5C2055CE108}" destId="{0B800335-9FBC-4088-9C8A-F50C8CE0DEAB}" srcOrd="0" destOrd="0" presId="urn:microsoft.com/office/officeart/2005/8/layout/chevron2"/>
    <dgm:cxn modelId="{1A86FB1A-0B7B-4BAE-9D0C-0A74E6691B8F}" type="presParOf" srcId="{6931709B-5CE4-440F-9C84-F5C2055CE108}" destId="{2D0F559C-1B0F-4D96-8CE5-DB713316360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E3D71-7D50-431B-BCFE-293AB8313723}">
      <dsp:nvSpPr>
        <dsp:cNvPr id="0" name=""/>
        <dsp:cNvSpPr/>
      </dsp:nvSpPr>
      <dsp:spPr>
        <a:xfrm>
          <a:off x="3189" y="2225800"/>
          <a:ext cx="2201400" cy="11007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s-ES" sz="1200" b="0" kern="1200" dirty="0">
              <a:latin typeface="Arial"/>
            </a:rPr>
            <a:t>S</a:t>
          </a:r>
          <a:r>
            <a:rPr lang="es-ES" sz="1200" b="1" kern="1200" dirty="0">
              <a:latin typeface="Arial"/>
            </a:rPr>
            <a:t>ENSIBILIDAD AMBIENTAL</a:t>
          </a:r>
          <a:endParaRPr lang="es-ES" sz="1200" b="1" kern="1200" dirty="0"/>
        </a:p>
      </dsp:txBody>
      <dsp:txXfrm>
        <a:off x="35427" y="2258038"/>
        <a:ext cx="2136924" cy="1036224"/>
      </dsp:txXfrm>
    </dsp:sp>
    <dsp:sp modelId="{36D4FBD3-3BCC-4059-ABC2-BA2EB46AFE87}">
      <dsp:nvSpPr>
        <dsp:cNvPr id="0" name=""/>
        <dsp:cNvSpPr/>
      </dsp:nvSpPr>
      <dsp:spPr>
        <a:xfrm rot="18289469">
          <a:off x="1873889" y="2125406"/>
          <a:ext cx="1541962" cy="35683"/>
        </a:xfrm>
        <a:custGeom>
          <a:avLst/>
          <a:gdLst/>
          <a:ahLst/>
          <a:cxnLst/>
          <a:rect l="0" t="0" r="0" b="0"/>
          <a:pathLst>
            <a:path>
              <a:moveTo>
                <a:pt x="0" y="17841"/>
              </a:moveTo>
              <a:lnTo>
                <a:pt x="1541962" y="178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606321" y="2104698"/>
        <a:ext cx="77098" cy="77098"/>
      </dsp:txXfrm>
    </dsp:sp>
    <dsp:sp modelId="{737D61C3-A6CE-4ADF-BBB0-85303DD9D772}">
      <dsp:nvSpPr>
        <dsp:cNvPr id="0" name=""/>
        <dsp:cNvSpPr/>
      </dsp:nvSpPr>
      <dsp:spPr>
        <a:xfrm>
          <a:off x="3085150" y="959995"/>
          <a:ext cx="2201400" cy="1100700"/>
        </a:xfrm>
        <a:prstGeom prst="roundRect">
          <a:avLst>
            <a:gd name="adj" fmla="val 10000"/>
          </a:avLst>
        </a:prstGeom>
        <a:solidFill>
          <a:srgbClr val="FEBD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s-ES" sz="1200" b="1" kern="1200" dirty="0">
              <a:latin typeface="Arial"/>
            </a:rPr>
            <a:t>MEDIO ABIÓTICO</a:t>
          </a:r>
          <a:endParaRPr lang="es-ES" sz="1200" kern="1200" dirty="0"/>
        </a:p>
      </dsp:txBody>
      <dsp:txXfrm>
        <a:off x="3117388" y="992233"/>
        <a:ext cx="2136924" cy="1036224"/>
      </dsp:txXfrm>
    </dsp:sp>
    <dsp:sp modelId="{9707204F-22D5-4AC2-83EF-9F3ACBF283F8}">
      <dsp:nvSpPr>
        <dsp:cNvPr id="0" name=""/>
        <dsp:cNvSpPr/>
      </dsp:nvSpPr>
      <dsp:spPr>
        <a:xfrm>
          <a:off x="5286551" y="1492503"/>
          <a:ext cx="880560" cy="35683"/>
        </a:xfrm>
        <a:custGeom>
          <a:avLst/>
          <a:gdLst/>
          <a:ahLst/>
          <a:cxnLst/>
          <a:rect l="0" t="0" r="0" b="0"/>
          <a:pathLst>
            <a:path>
              <a:moveTo>
                <a:pt x="0" y="17841"/>
              </a:moveTo>
              <a:lnTo>
                <a:pt x="880560" y="178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704817" y="1488331"/>
        <a:ext cx="44028" cy="44028"/>
      </dsp:txXfrm>
    </dsp:sp>
    <dsp:sp modelId="{F8295740-34F1-419C-9F54-AEA89E760E88}">
      <dsp:nvSpPr>
        <dsp:cNvPr id="0" name=""/>
        <dsp:cNvSpPr/>
      </dsp:nvSpPr>
      <dsp:spPr>
        <a:xfrm>
          <a:off x="6167111" y="959995"/>
          <a:ext cx="2201400" cy="1100700"/>
        </a:xfrm>
        <a:prstGeom prst="roundRect">
          <a:avLst>
            <a:gd name="adj" fmla="val 10000"/>
          </a:avLst>
        </a:prstGeom>
        <a:solidFill>
          <a:srgbClr val="FEBD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s-ES" sz="1200" b="1" kern="1200" dirty="0">
              <a:solidFill>
                <a:schemeClr val="bg1"/>
              </a:solidFill>
              <a:latin typeface="Arial"/>
            </a:rPr>
            <a:t>Geomorfología</a:t>
          </a:r>
          <a:br>
            <a:rPr lang="es-ES" sz="1200" b="1" kern="1200" dirty="0">
              <a:solidFill>
                <a:srgbClr val="010000"/>
              </a:solidFill>
              <a:latin typeface="Arial"/>
            </a:rPr>
          </a:br>
          <a:r>
            <a:rPr lang="es-ES" sz="1200" b="1" kern="1200" dirty="0">
              <a:latin typeface="Arial"/>
            </a:rPr>
            <a:t>Pendientes</a:t>
          </a:r>
          <a:br>
            <a:rPr lang="es-ES" sz="1200" b="1" kern="1200" dirty="0">
              <a:latin typeface="Arial"/>
            </a:rPr>
          </a:br>
          <a:r>
            <a:rPr lang="es-ES" sz="1200" b="1" kern="1200" dirty="0">
              <a:latin typeface="Arial"/>
            </a:rPr>
            <a:t>Vulnerabilidad de acuiferos</a:t>
          </a:r>
          <a:br>
            <a:rPr lang="es-ES" sz="1200" b="1" kern="1200" dirty="0">
              <a:latin typeface="Arial"/>
            </a:rPr>
          </a:br>
          <a:r>
            <a:rPr lang="es-ES" sz="1200" b="1" kern="1200" dirty="0">
              <a:latin typeface="Arial"/>
            </a:rPr>
            <a:t>Hidrología (Densidad de drenaje y oferta hídrica)</a:t>
          </a:r>
          <a:endParaRPr lang="es-ES" sz="1200" b="1" kern="1200" dirty="0"/>
        </a:p>
      </dsp:txBody>
      <dsp:txXfrm>
        <a:off x="6199349" y="992233"/>
        <a:ext cx="2136924" cy="1036224"/>
      </dsp:txXfrm>
    </dsp:sp>
    <dsp:sp modelId="{656C548B-1956-46BE-A945-1A14B68BAC7D}">
      <dsp:nvSpPr>
        <dsp:cNvPr id="0" name=""/>
        <dsp:cNvSpPr/>
      </dsp:nvSpPr>
      <dsp:spPr>
        <a:xfrm>
          <a:off x="2204590" y="2758308"/>
          <a:ext cx="880560" cy="35683"/>
        </a:xfrm>
        <a:custGeom>
          <a:avLst/>
          <a:gdLst/>
          <a:ahLst/>
          <a:cxnLst/>
          <a:rect l="0" t="0" r="0" b="0"/>
          <a:pathLst>
            <a:path>
              <a:moveTo>
                <a:pt x="0" y="17841"/>
              </a:moveTo>
              <a:lnTo>
                <a:pt x="880560" y="178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622856" y="2754136"/>
        <a:ext cx="44028" cy="44028"/>
      </dsp:txXfrm>
    </dsp:sp>
    <dsp:sp modelId="{3387BA43-AE4F-41F5-BAB4-A9CDD6604228}">
      <dsp:nvSpPr>
        <dsp:cNvPr id="0" name=""/>
        <dsp:cNvSpPr/>
      </dsp:nvSpPr>
      <dsp:spPr>
        <a:xfrm>
          <a:off x="3085150" y="2225800"/>
          <a:ext cx="2201400" cy="1100700"/>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s-ES" sz="1200" b="1" kern="1200" dirty="0">
              <a:latin typeface="Arial"/>
            </a:rPr>
            <a:t>MEDIO BIÓTICO</a:t>
          </a:r>
        </a:p>
      </dsp:txBody>
      <dsp:txXfrm>
        <a:off x="3117388" y="2258038"/>
        <a:ext cx="2136924" cy="1036224"/>
      </dsp:txXfrm>
    </dsp:sp>
    <dsp:sp modelId="{05D766EF-4C91-4D20-AE0C-EB40C1971FAE}">
      <dsp:nvSpPr>
        <dsp:cNvPr id="0" name=""/>
        <dsp:cNvSpPr/>
      </dsp:nvSpPr>
      <dsp:spPr>
        <a:xfrm>
          <a:off x="5286551" y="2758308"/>
          <a:ext cx="880560" cy="35683"/>
        </a:xfrm>
        <a:custGeom>
          <a:avLst/>
          <a:gdLst/>
          <a:ahLst/>
          <a:cxnLst/>
          <a:rect l="0" t="0" r="0" b="0"/>
          <a:pathLst>
            <a:path>
              <a:moveTo>
                <a:pt x="0" y="17841"/>
              </a:moveTo>
              <a:lnTo>
                <a:pt x="880560" y="178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704817" y="2754136"/>
        <a:ext cx="44028" cy="44028"/>
      </dsp:txXfrm>
    </dsp:sp>
    <dsp:sp modelId="{63CDCDEC-EFCE-4999-86D5-0F91A66C9575}">
      <dsp:nvSpPr>
        <dsp:cNvPr id="0" name=""/>
        <dsp:cNvSpPr/>
      </dsp:nvSpPr>
      <dsp:spPr>
        <a:xfrm>
          <a:off x="6167111" y="2225800"/>
          <a:ext cx="2201400" cy="1100700"/>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s-ES" sz="1200" b="1" kern="1200" dirty="0">
              <a:latin typeface="Arial"/>
            </a:rPr>
            <a:t>Coberturas vegetales</a:t>
          </a:r>
          <a:br>
            <a:rPr lang="es-ES" sz="1200" b="1" kern="1200" dirty="0">
              <a:latin typeface="Arial"/>
            </a:rPr>
          </a:br>
          <a:r>
            <a:rPr lang="es-ES" sz="1200" b="1" kern="1200" dirty="0">
              <a:latin typeface="Arial"/>
            </a:rPr>
            <a:t>Áreas protegidas y de reglamentación especial</a:t>
          </a:r>
        </a:p>
      </dsp:txBody>
      <dsp:txXfrm>
        <a:off x="6199349" y="2258038"/>
        <a:ext cx="2136924" cy="1036224"/>
      </dsp:txXfrm>
    </dsp:sp>
    <dsp:sp modelId="{4B1A616F-D2C9-4255-898C-C4EB386ECC90}">
      <dsp:nvSpPr>
        <dsp:cNvPr id="0" name=""/>
        <dsp:cNvSpPr/>
      </dsp:nvSpPr>
      <dsp:spPr>
        <a:xfrm rot="3310531">
          <a:off x="1873889" y="3391211"/>
          <a:ext cx="1541962" cy="35683"/>
        </a:xfrm>
        <a:custGeom>
          <a:avLst/>
          <a:gdLst/>
          <a:ahLst/>
          <a:cxnLst/>
          <a:rect l="0" t="0" r="0" b="0"/>
          <a:pathLst>
            <a:path>
              <a:moveTo>
                <a:pt x="0" y="17841"/>
              </a:moveTo>
              <a:lnTo>
                <a:pt x="1541962" y="178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606321" y="3370504"/>
        <a:ext cx="77098" cy="77098"/>
      </dsp:txXfrm>
    </dsp:sp>
    <dsp:sp modelId="{ED163318-C24F-4975-8BFE-B4734E7B01CE}">
      <dsp:nvSpPr>
        <dsp:cNvPr id="0" name=""/>
        <dsp:cNvSpPr/>
      </dsp:nvSpPr>
      <dsp:spPr>
        <a:xfrm>
          <a:off x="3085150" y="3491605"/>
          <a:ext cx="2201400" cy="1100700"/>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s-ES" sz="1200" b="1" kern="1200" dirty="0">
              <a:latin typeface="Arial"/>
            </a:rPr>
            <a:t>MEDIO SOCIECONÓMICO</a:t>
          </a:r>
          <a:endParaRPr lang="es-ES" sz="1200" b="1" kern="1200" dirty="0"/>
        </a:p>
      </dsp:txBody>
      <dsp:txXfrm>
        <a:off x="3117388" y="3523843"/>
        <a:ext cx="2136924" cy="1036224"/>
      </dsp:txXfrm>
    </dsp:sp>
    <dsp:sp modelId="{A8D50900-33FB-44C6-8B48-6309A3DA48A3}">
      <dsp:nvSpPr>
        <dsp:cNvPr id="0" name=""/>
        <dsp:cNvSpPr/>
      </dsp:nvSpPr>
      <dsp:spPr>
        <a:xfrm>
          <a:off x="5286551" y="4024114"/>
          <a:ext cx="880560" cy="35683"/>
        </a:xfrm>
        <a:custGeom>
          <a:avLst/>
          <a:gdLst/>
          <a:ahLst/>
          <a:cxnLst/>
          <a:rect l="0" t="0" r="0" b="0"/>
          <a:pathLst>
            <a:path>
              <a:moveTo>
                <a:pt x="0" y="17841"/>
              </a:moveTo>
              <a:lnTo>
                <a:pt x="880560" y="178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704817" y="4019941"/>
        <a:ext cx="44028" cy="44028"/>
      </dsp:txXfrm>
    </dsp:sp>
    <dsp:sp modelId="{05B3EF1A-AA91-48EF-AEDD-6E7588549751}">
      <dsp:nvSpPr>
        <dsp:cNvPr id="0" name=""/>
        <dsp:cNvSpPr/>
      </dsp:nvSpPr>
      <dsp:spPr>
        <a:xfrm>
          <a:off x="6167111" y="3491605"/>
          <a:ext cx="2201400" cy="1100700"/>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s-ES" sz="1200" b="1" kern="1200" dirty="0">
              <a:latin typeface="Arial"/>
            </a:rPr>
            <a:t>Dimensiones</a:t>
          </a:r>
          <a:br>
            <a:rPr lang="es-ES" sz="1200" b="1" kern="1200" dirty="0">
              <a:solidFill>
                <a:srgbClr val="010000"/>
              </a:solidFill>
              <a:latin typeface="Arial"/>
            </a:rPr>
          </a:br>
          <a:r>
            <a:rPr lang="es-ES" sz="1200" b="1" kern="1200" dirty="0">
              <a:latin typeface="Arial"/>
            </a:rPr>
            <a:t>Demografia</a:t>
          </a:r>
          <a:br>
            <a:rPr lang="es-ES" sz="1200" b="1" kern="1200" dirty="0">
              <a:solidFill>
                <a:srgbClr val="010000"/>
              </a:solidFill>
              <a:latin typeface="Arial"/>
            </a:rPr>
          </a:br>
          <a:r>
            <a:rPr lang="es-ES" sz="1200" b="1" kern="1200" dirty="0">
              <a:latin typeface="Arial"/>
            </a:rPr>
            <a:t>Espacial</a:t>
          </a:r>
          <a:br>
            <a:rPr lang="es-ES" sz="1200" b="1" kern="1200" dirty="0">
              <a:solidFill>
                <a:srgbClr val="010000"/>
              </a:solidFill>
              <a:latin typeface="Arial"/>
            </a:rPr>
          </a:br>
          <a:r>
            <a:rPr lang="es-ES" sz="1200" b="1" kern="1200" dirty="0">
              <a:latin typeface="Arial"/>
            </a:rPr>
            <a:t>Economíca</a:t>
          </a:r>
          <a:br>
            <a:rPr lang="es-ES" sz="1200" b="1" kern="1200" dirty="0">
              <a:latin typeface="Arial"/>
            </a:rPr>
          </a:br>
          <a:r>
            <a:rPr lang="es-ES" sz="1200" b="1" kern="1200" dirty="0">
              <a:latin typeface="Arial"/>
            </a:rPr>
            <a:t>Político administrativa</a:t>
          </a:r>
          <a:endParaRPr lang="es-ES" sz="1200" b="1" kern="1200" dirty="0"/>
        </a:p>
      </dsp:txBody>
      <dsp:txXfrm>
        <a:off x="6199349" y="3523843"/>
        <a:ext cx="2136924" cy="10362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339E2-5A24-4F13-A25E-38F854645CD3}">
      <dsp:nvSpPr>
        <dsp:cNvPr id="0" name=""/>
        <dsp:cNvSpPr/>
      </dsp:nvSpPr>
      <dsp:spPr>
        <a:xfrm rot="5400000">
          <a:off x="356737" y="173558"/>
          <a:ext cx="1077262" cy="734392"/>
        </a:xfrm>
        <a:prstGeom prst="chevron">
          <a:avLst/>
        </a:prstGeom>
        <a:no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 sz="1200" b="1" kern="1200" dirty="0">
              <a:solidFill>
                <a:schemeClr val="accent6">
                  <a:lumMod val="50000"/>
                </a:schemeClr>
              </a:solidFill>
              <a:latin typeface="Arial" panose="020B0604020202020204" pitchFamily="34" charset="0"/>
              <a:ea typeface="+mn-ea"/>
              <a:cs typeface="Arial" panose="020B0604020202020204" pitchFamily="34" charset="0"/>
            </a:rPr>
            <a:t>Acciones</a:t>
          </a:r>
        </a:p>
      </dsp:txBody>
      <dsp:txXfrm rot="-5400000">
        <a:off x="528172" y="369319"/>
        <a:ext cx="734392" cy="342870"/>
      </dsp:txXfrm>
    </dsp:sp>
    <dsp:sp modelId="{A44F1D68-B1EC-4540-876F-A330A9D53B0E}">
      <dsp:nvSpPr>
        <dsp:cNvPr id="0" name=""/>
        <dsp:cNvSpPr/>
      </dsp:nvSpPr>
      <dsp:spPr>
        <a:xfrm rot="5400000">
          <a:off x="2690310" y="-1412907"/>
          <a:ext cx="717664" cy="3586702"/>
        </a:xfrm>
        <a:prstGeom prst="round2SameRect">
          <a:avLst/>
        </a:prstGeom>
        <a:no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ES" sz="1200" kern="1200" dirty="0">
              <a:solidFill>
                <a:schemeClr val="accent6">
                  <a:lumMod val="50000"/>
                </a:schemeClr>
              </a:solidFill>
              <a:latin typeface="Arial" panose="020B0604020202020204" pitchFamily="34" charset="0"/>
              <a:ea typeface="+mn-ea"/>
              <a:cs typeface="Arial" panose="020B0604020202020204" pitchFamily="34" charset="0"/>
            </a:rPr>
            <a:t>Preservación</a:t>
          </a:r>
        </a:p>
      </dsp:txBody>
      <dsp:txXfrm rot="-5400000">
        <a:off x="1255792" y="56644"/>
        <a:ext cx="3551669" cy="647598"/>
      </dsp:txXfrm>
    </dsp:sp>
    <dsp:sp modelId="{8E9B97AF-2DEA-4F03-B4DA-DCE3D2DFEFA3}">
      <dsp:nvSpPr>
        <dsp:cNvPr id="0" name=""/>
        <dsp:cNvSpPr/>
      </dsp:nvSpPr>
      <dsp:spPr>
        <a:xfrm rot="5400000">
          <a:off x="460781" y="1023963"/>
          <a:ext cx="869175" cy="734392"/>
        </a:xfrm>
        <a:prstGeom prst="chevron">
          <a:avLst/>
        </a:prstGeom>
        <a:noFill/>
        <a:ln w="12700" cap="flat" cmpd="sng" algn="ctr">
          <a:solidFill>
            <a:srgbClr val="EA469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 sz="1200" b="1" kern="1200" dirty="0">
              <a:solidFill>
                <a:schemeClr val="accent6">
                  <a:lumMod val="50000"/>
                </a:schemeClr>
              </a:solidFill>
              <a:latin typeface="Arial" panose="020B0604020202020204" pitchFamily="34" charset="0"/>
              <a:ea typeface="+mn-ea"/>
              <a:cs typeface="Arial" panose="020B0604020202020204" pitchFamily="34" charset="0"/>
            </a:rPr>
            <a:t>Modos</a:t>
          </a:r>
        </a:p>
      </dsp:txBody>
      <dsp:txXfrm rot="-5400000">
        <a:off x="528173" y="1323767"/>
        <a:ext cx="734392" cy="134783"/>
      </dsp:txXfrm>
    </dsp:sp>
    <dsp:sp modelId="{70CDC8BB-7483-4965-B96E-11B5E48CCA22}">
      <dsp:nvSpPr>
        <dsp:cNvPr id="0" name=""/>
        <dsp:cNvSpPr/>
      </dsp:nvSpPr>
      <dsp:spPr>
        <a:xfrm rot="5400000">
          <a:off x="2873391" y="-643459"/>
          <a:ext cx="494848" cy="3704196"/>
        </a:xfrm>
        <a:prstGeom prst="round2SameRect">
          <a:avLst/>
        </a:prstGeom>
        <a:noFill/>
        <a:ln w="12700" cap="flat" cmpd="sng" algn="ctr">
          <a:solidFill>
            <a:srgbClr val="EA469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ES" sz="1200" kern="1200" dirty="0">
              <a:solidFill>
                <a:schemeClr val="accent6">
                  <a:lumMod val="50000"/>
                </a:schemeClr>
              </a:solidFill>
              <a:latin typeface="Arial" panose="020B0604020202020204" pitchFamily="34" charset="0"/>
              <a:ea typeface="+mn-ea"/>
              <a:cs typeface="Arial" panose="020B0604020202020204" pitchFamily="34" charset="0"/>
            </a:rPr>
            <a:t>Compra de predios</a:t>
          </a:r>
        </a:p>
      </dsp:txBody>
      <dsp:txXfrm rot="-5400000">
        <a:off x="1268717" y="985371"/>
        <a:ext cx="3680040" cy="446536"/>
      </dsp:txXfrm>
    </dsp:sp>
    <dsp:sp modelId="{B1B60268-9618-4EFC-B47A-C3695B835E28}">
      <dsp:nvSpPr>
        <dsp:cNvPr id="0" name=""/>
        <dsp:cNvSpPr/>
      </dsp:nvSpPr>
      <dsp:spPr>
        <a:xfrm rot="5400000">
          <a:off x="460781" y="1770864"/>
          <a:ext cx="869175" cy="734392"/>
        </a:xfrm>
        <a:prstGeom prst="chevron">
          <a:avLst/>
        </a:prstGeom>
        <a:no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 sz="1200" b="1" kern="1200" dirty="0">
              <a:solidFill>
                <a:schemeClr val="accent6">
                  <a:lumMod val="50000"/>
                </a:schemeClr>
              </a:solidFill>
              <a:latin typeface="Arial" panose="020B0604020202020204" pitchFamily="34" charset="0"/>
              <a:ea typeface="+mn-ea"/>
              <a:cs typeface="Arial" panose="020B0604020202020204" pitchFamily="34" charset="0"/>
            </a:rPr>
            <a:t>Mecanismos</a:t>
          </a:r>
        </a:p>
      </dsp:txBody>
      <dsp:txXfrm rot="-5400000">
        <a:off x="528173" y="2070668"/>
        <a:ext cx="734392" cy="134783"/>
      </dsp:txXfrm>
    </dsp:sp>
    <dsp:sp modelId="{1CCB00FF-55E6-4470-9D36-B7C75669FB91}">
      <dsp:nvSpPr>
        <dsp:cNvPr id="0" name=""/>
        <dsp:cNvSpPr/>
      </dsp:nvSpPr>
      <dsp:spPr>
        <a:xfrm rot="5400000">
          <a:off x="2873391" y="94687"/>
          <a:ext cx="494848" cy="3704196"/>
        </a:xfrm>
        <a:prstGeom prst="round2Same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ES" sz="1200" kern="1200" dirty="0">
              <a:solidFill>
                <a:schemeClr val="accent6">
                  <a:lumMod val="50000"/>
                </a:schemeClr>
              </a:solidFill>
              <a:latin typeface="Arial" panose="020B0604020202020204" pitchFamily="34" charset="0"/>
              <a:ea typeface="+mn-ea"/>
              <a:cs typeface="Arial" panose="020B0604020202020204" pitchFamily="34" charset="0"/>
            </a:rPr>
            <a:t>Ejecución directa</a:t>
          </a:r>
        </a:p>
      </dsp:txBody>
      <dsp:txXfrm rot="-5400000">
        <a:off x="1268717" y="1723517"/>
        <a:ext cx="3680040" cy="446536"/>
      </dsp:txXfrm>
    </dsp:sp>
    <dsp:sp modelId="{0B800335-9FBC-4088-9C8A-F50C8CE0DEAB}">
      <dsp:nvSpPr>
        <dsp:cNvPr id="0" name=""/>
        <dsp:cNvSpPr/>
      </dsp:nvSpPr>
      <dsp:spPr>
        <a:xfrm rot="5400000">
          <a:off x="460781" y="2517225"/>
          <a:ext cx="869175" cy="734392"/>
        </a:xfrm>
        <a:prstGeom prst="chevron">
          <a:avLst/>
        </a:prstGeom>
        <a:no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 sz="1200" b="1" kern="1200" dirty="0">
              <a:solidFill>
                <a:schemeClr val="accent6">
                  <a:lumMod val="50000"/>
                </a:schemeClr>
              </a:solidFill>
              <a:latin typeface="Arial" panose="020B0604020202020204" pitchFamily="34" charset="0"/>
              <a:ea typeface="+mn-ea"/>
              <a:cs typeface="Arial" panose="020B0604020202020204" pitchFamily="34" charset="0"/>
            </a:rPr>
            <a:t>Formas</a:t>
          </a:r>
        </a:p>
      </dsp:txBody>
      <dsp:txXfrm rot="-5400000">
        <a:off x="528173" y="2817029"/>
        <a:ext cx="734392" cy="134783"/>
      </dsp:txXfrm>
    </dsp:sp>
    <dsp:sp modelId="{2D0F559C-1B0F-4D96-8CE5-DB713316360E}">
      <dsp:nvSpPr>
        <dsp:cNvPr id="0" name=""/>
        <dsp:cNvSpPr/>
      </dsp:nvSpPr>
      <dsp:spPr>
        <a:xfrm rot="5400000">
          <a:off x="2036197" y="1696799"/>
          <a:ext cx="494848" cy="2025561"/>
        </a:xfrm>
        <a:prstGeom prst="round2SameRect">
          <a:avLst/>
        </a:prstGeom>
        <a:no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None/>
          </a:pPr>
          <a:endParaRPr lang="es-ES" sz="1200" kern="1200" dirty="0">
            <a:solidFill>
              <a:schemeClr val="accent6">
                <a:lumMod val="50000"/>
              </a:schemeClr>
            </a:solidFill>
            <a:latin typeface="Arial" panose="020B0604020202020204" pitchFamily="34" charset="0"/>
            <a:ea typeface="+mn-ea"/>
            <a:cs typeface="Arial" panose="020B0604020202020204" pitchFamily="34" charset="0"/>
          </a:endParaRPr>
        </a:p>
        <a:p>
          <a:pPr marL="114300" lvl="1" indent="-114300" algn="l" defTabSz="533400">
            <a:lnSpc>
              <a:spcPct val="90000"/>
            </a:lnSpc>
            <a:spcBef>
              <a:spcPct val="0"/>
            </a:spcBef>
            <a:spcAft>
              <a:spcPct val="15000"/>
            </a:spcAft>
            <a:buChar char="•"/>
          </a:pPr>
          <a:r>
            <a:rPr lang="es-ES" sz="1200" kern="1200" dirty="0">
              <a:solidFill>
                <a:schemeClr val="accent6">
                  <a:lumMod val="50000"/>
                </a:schemeClr>
              </a:solidFill>
              <a:latin typeface="Arial" panose="020B0604020202020204" pitchFamily="34" charset="0"/>
              <a:ea typeface="+mn-ea"/>
              <a:cs typeface="Arial" panose="020B0604020202020204" pitchFamily="34" charset="0"/>
            </a:rPr>
            <a:t>Agrupada</a:t>
          </a:r>
        </a:p>
      </dsp:txBody>
      <dsp:txXfrm rot="-5400000">
        <a:off x="1270841" y="2486311"/>
        <a:ext cx="2001405" cy="44653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4" Type="http://schemas.openxmlformats.org/officeDocument/2006/relationships/image" Target="../media/image62.svg"/></Relationships>
</file>

<file path=ppt/drawings/_rels/drawing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4" Type="http://schemas.openxmlformats.org/officeDocument/2006/relationships/image" Target="../media/image62.svg"/></Relationships>
</file>

<file path=ppt/drawings/_rels/drawing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4" Type="http://schemas.openxmlformats.org/officeDocument/2006/relationships/image" Target="../media/image62.svg"/></Relationships>
</file>

<file path=ppt/drawings/_rels/drawing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4" Type="http://schemas.openxmlformats.org/officeDocument/2006/relationships/image" Target="../media/image62.svg"/></Relationships>
</file>

<file path=ppt/drawings/drawing1.xml><?xml version="1.0" encoding="utf-8"?>
<c:userShapes xmlns:c="http://schemas.openxmlformats.org/drawingml/2006/chart">
  <cdr:relSizeAnchor xmlns:cdr="http://schemas.openxmlformats.org/drawingml/2006/chartDrawing">
    <cdr:from>
      <cdr:x>0.45948</cdr:x>
      <cdr:y>0.1161</cdr:y>
    </cdr:from>
    <cdr:to>
      <cdr:x>0.77922</cdr:x>
      <cdr:y>0.56075</cdr:y>
    </cdr:to>
    <cdr:pic>
      <cdr:nvPicPr>
        <cdr:cNvPr id="3" name="Gráfico 2" descr="Mujer contorno">
          <a:extLst xmlns:a="http://schemas.openxmlformats.org/drawingml/2006/main">
            <a:ext uri="{FF2B5EF4-FFF2-40B4-BE49-F238E27FC236}">
              <a16:creationId xmlns:a16="http://schemas.microsoft.com/office/drawing/2014/main" id="{DB118B2F-2D27-DCBE-31A8-A9BC8393F87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a:off x="1313995" y="238745"/>
          <a:ext cx="914400" cy="914400"/>
        </a:xfrm>
        <a:prstGeom xmlns:a="http://schemas.openxmlformats.org/drawingml/2006/main" prst="rect">
          <a:avLst/>
        </a:prstGeom>
      </cdr:spPr>
    </cdr:pic>
  </cdr:relSizeAnchor>
  <cdr:relSizeAnchor xmlns:cdr="http://schemas.openxmlformats.org/drawingml/2006/chartDrawing">
    <cdr:from>
      <cdr:x>0.18025</cdr:x>
      <cdr:y>0.16892</cdr:y>
    </cdr:from>
    <cdr:to>
      <cdr:x>0.5</cdr:x>
      <cdr:y>0.61357</cdr:y>
    </cdr:to>
    <cdr:pic>
      <cdr:nvPicPr>
        <cdr:cNvPr id="5" name="Gráfico 4" descr="Hombre contorno">
          <a:extLst xmlns:a="http://schemas.openxmlformats.org/drawingml/2006/main">
            <a:ext uri="{FF2B5EF4-FFF2-40B4-BE49-F238E27FC236}">
              <a16:creationId xmlns:a16="http://schemas.microsoft.com/office/drawing/2014/main" id="{2C15E3DE-F26F-8F49-BA27-E7259D5A658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xmlns:a="http://schemas.openxmlformats.org/drawingml/2006/main">
          <a:fillRect/>
        </a:stretch>
      </cdr:blipFill>
      <cdr:spPr>
        <a:xfrm xmlns:a="http://schemas.openxmlformats.org/drawingml/2006/main">
          <a:off x="515484" y="347368"/>
          <a:ext cx="914400" cy="914400"/>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0.45948</cdr:x>
      <cdr:y>0.1161</cdr:y>
    </cdr:from>
    <cdr:to>
      <cdr:x>0.77922</cdr:x>
      <cdr:y>0.56075</cdr:y>
    </cdr:to>
    <cdr:pic>
      <cdr:nvPicPr>
        <cdr:cNvPr id="3" name="Gráfico 2" descr="Mujer contorno">
          <a:extLst xmlns:a="http://schemas.openxmlformats.org/drawingml/2006/main">
            <a:ext uri="{FF2B5EF4-FFF2-40B4-BE49-F238E27FC236}">
              <a16:creationId xmlns:a16="http://schemas.microsoft.com/office/drawing/2014/main" id="{DB118B2F-2D27-DCBE-31A8-A9BC8393F87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a:off x="1313995" y="238745"/>
          <a:ext cx="914400" cy="914400"/>
        </a:xfrm>
        <a:prstGeom xmlns:a="http://schemas.openxmlformats.org/drawingml/2006/main" prst="rect">
          <a:avLst/>
        </a:prstGeom>
      </cdr:spPr>
    </cdr:pic>
  </cdr:relSizeAnchor>
  <cdr:relSizeAnchor xmlns:cdr="http://schemas.openxmlformats.org/drawingml/2006/chartDrawing">
    <cdr:from>
      <cdr:x>0.18025</cdr:x>
      <cdr:y>0.16892</cdr:y>
    </cdr:from>
    <cdr:to>
      <cdr:x>0.5</cdr:x>
      <cdr:y>0.61357</cdr:y>
    </cdr:to>
    <cdr:pic>
      <cdr:nvPicPr>
        <cdr:cNvPr id="5" name="Gráfico 4" descr="Hombre contorno">
          <a:extLst xmlns:a="http://schemas.openxmlformats.org/drawingml/2006/main">
            <a:ext uri="{FF2B5EF4-FFF2-40B4-BE49-F238E27FC236}">
              <a16:creationId xmlns:a16="http://schemas.microsoft.com/office/drawing/2014/main" id="{2C15E3DE-F26F-8F49-BA27-E7259D5A658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xmlns:a="http://schemas.openxmlformats.org/drawingml/2006/main">
          <a:fillRect/>
        </a:stretch>
      </cdr:blipFill>
      <cdr:spPr>
        <a:xfrm xmlns:a="http://schemas.openxmlformats.org/drawingml/2006/main">
          <a:off x="515484" y="347368"/>
          <a:ext cx="914400" cy="914400"/>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0.45948</cdr:x>
      <cdr:y>0.1161</cdr:y>
    </cdr:from>
    <cdr:to>
      <cdr:x>0.77922</cdr:x>
      <cdr:y>0.56075</cdr:y>
    </cdr:to>
    <cdr:pic>
      <cdr:nvPicPr>
        <cdr:cNvPr id="3" name="Gráfico 2" descr="Mujer contorno">
          <a:extLst xmlns:a="http://schemas.openxmlformats.org/drawingml/2006/main">
            <a:ext uri="{FF2B5EF4-FFF2-40B4-BE49-F238E27FC236}">
              <a16:creationId xmlns:a16="http://schemas.microsoft.com/office/drawing/2014/main" id="{DB118B2F-2D27-DCBE-31A8-A9BC8393F87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a:off x="1313995" y="238745"/>
          <a:ext cx="914400" cy="914400"/>
        </a:xfrm>
        <a:prstGeom xmlns:a="http://schemas.openxmlformats.org/drawingml/2006/main" prst="rect">
          <a:avLst/>
        </a:prstGeom>
      </cdr:spPr>
    </cdr:pic>
  </cdr:relSizeAnchor>
  <cdr:relSizeAnchor xmlns:cdr="http://schemas.openxmlformats.org/drawingml/2006/chartDrawing">
    <cdr:from>
      <cdr:x>0.18025</cdr:x>
      <cdr:y>0.16892</cdr:y>
    </cdr:from>
    <cdr:to>
      <cdr:x>0.5</cdr:x>
      <cdr:y>0.61357</cdr:y>
    </cdr:to>
    <cdr:pic>
      <cdr:nvPicPr>
        <cdr:cNvPr id="5" name="Gráfico 4" descr="Hombre contorno">
          <a:extLst xmlns:a="http://schemas.openxmlformats.org/drawingml/2006/main">
            <a:ext uri="{FF2B5EF4-FFF2-40B4-BE49-F238E27FC236}">
              <a16:creationId xmlns:a16="http://schemas.microsoft.com/office/drawing/2014/main" id="{2C15E3DE-F26F-8F49-BA27-E7259D5A658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xmlns:a="http://schemas.openxmlformats.org/drawingml/2006/main">
          <a:fillRect/>
        </a:stretch>
      </cdr:blipFill>
      <cdr:spPr>
        <a:xfrm xmlns:a="http://schemas.openxmlformats.org/drawingml/2006/main">
          <a:off x="515484" y="347368"/>
          <a:ext cx="914400" cy="914400"/>
        </a:xfrm>
        <a:prstGeom xmlns:a="http://schemas.openxmlformats.org/drawingml/2006/main" prst="rect">
          <a:avLst/>
        </a:prstGeom>
      </cdr:spPr>
    </cdr:pic>
  </cdr:relSizeAnchor>
</c:userShapes>
</file>

<file path=ppt/drawings/drawing4.xml><?xml version="1.0" encoding="utf-8"?>
<c:userShapes xmlns:c="http://schemas.openxmlformats.org/drawingml/2006/chart">
  <cdr:relSizeAnchor xmlns:cdr="http://schemas.openxmlformats.org/drawingml/2006/chartDrawing">
    <cdr:from>
      <cdr:x>0.45948</cdr:x>
      <cdr:y>0.1161</cdr:y>
    </cdr:from>
    <cdr:to>
      <cdr:x>0.77922</cdr:x>
      <cdr:y>0.56075</cdr:y>
    </cdr:to>
    <cdr:pic>
      <cdr:nvPicPr>
        <cdr:cNvPr id="3" name="Gráfico 2" descr="Mujer contorno">
          <a:extLst xmlns:a="http://schemas.openxmlformats.org/drawingml/2006/main">
            <a:ext uri="{FF2B5EF4-FFF2-40B4-BE49-F238E27FC236}">
              <a16:creationId xmlns:a16="http://schemas.microsoft.com/office/drawing/2014/main" id="{DB118B2F-2D27-DCBE-31A8-A9BC8393F87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a:off x="1313995" y="238745"/>
          <a:ext cx="914400" cy="914400"/>
        </a:xfrm>
        <a:prstGeom xmlns:a="http://schemas.openxmlformats.org/drawingml/2006/main" prst="rect">
          <a:avLst/>
        </a:prstGeom>
      </cdr:spPr>
    </cdr:pic>
  </cdr:relSizeAnchor>
  <cdr:relSizeAnchor xmlns:cdr="http://schemas.openxmlformats.org/drawingml/2006/chartDrawing">
    <cdr:from>
      <cdr:x>0.18025</cdr:x>
      <cdr:y>0.16892</cdr:y>
    </cdr:from>
    <cdr:to>
      <cdr:x>0.5</cdr:x>
      <cdr:y>0.61357</cdr:y>
    </cdr:to>
    <cdr:pic>
      <cdr:nvPicPr>
        <cdr:cNvPr id="5" name="Gráfico 4" descr="Hombre contorno">
          <a:extLst xmlns:a="http://schemas.openxmlformats.org/drawingml/2006/main">
            <a:ext uri="{FF2B5EF4-FFF2-40B4-BE49-F238E27FC236}">
              <a16:creationId xmlns:a16="http://schemas.microsoft.com/office/drawing/2014/main" id="{2C15E3DE-F26F-8F49-BA27-E7259D5A658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xmlns:a="http://schemas.openxmlformats.org/drawingml/2006/main">
          <a:fillRect/>
        </a:stretch>
      </cdr:blipFill>
      <cdr:spPr>
        <a:xfrm xmlns:a="http://schemas.openxmlformats.org/drawingml/2006/main">
          <a:off x="515484" y="347368"/>
          <a:ext cx="914400" cy="914400"/>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dirty="0"/>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4A71F510-2865-AD40-B295-EFE53B47B615}" type="datetimeFigureOut">
              <a:rPr lang="en-US" smtClean="0"/>
              <a:pPr/>
              <a:t>8/24/2024</a:t>
            </a:fld>
            <a:endParaRPr lang="en-US" dirty="0"/>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FB7C96FB-A7F6-4D46-979D-BE69A3DE088F}" type="slidenum">
              <a:rPr lang="en-US" smtClean="0"/>
              <a:pPr/>
              <a:t>‹Nº›</a:t>
            </a:fld>
            <a:endParaRPr lang="en-US" dirty="0"/>
          </a:p>
        </p:txBody>
      </p:sp>
    </p:spTree>
    <p:extLst>
      <p:ext uri="{BB962C8B-B14F-4D97-AF65-F5344CB8AC3E}">
        <p14:creationId xmlns:p14="http://schemas.microsoft.com/office/powerpoint/2010/main" val="42405753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GB" dirty="0"/>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038A2DA8-FDC1-D147-9E87-8AE9AC161936}" type="datetimeFigureOut">
              <a:rPr lang="en-GB" smtClean="0"/>
              <a:pPr/>
              <a:t>24/08/2024</a:t>
            </a:fld>
            <a:endParaRPr lang="en-GB" dirty="0"/>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GB" dirty="0"/>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1A54B304-E99A-554B-A154-AA493B70D9FA}" type="slidenum">
              <a:rPr lang="en-GB" smtClean="0"/>
              <a:pPr/>
              <a:t>‹Nº›</a:t>
            </a:fld>
            <a:endParaRPr lang="en-GB" dirty="0"/>
          </a:p>
        </p:txBody>
      </p:sp>
    </p:spTree>
    <p:extLst>
      <p:ext uri="{BB962C8B-B14F-4D97-AF65-F5344CB8AC3E}">
        <p14:creationId xmlns:p14="http://schemas.microsoft.com/office/powerpoint/2010/main" val="19503023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A54B304-E99A-554B-A154-AA493B70D9F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8012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A54B304-E99A-554B-A154-AA493B70D9F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3774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A54B304-E99A-554B-A154-AA493B70D9F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3821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A54B304-E99A-554B-A154-AA493B70D9F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9854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A54B304-E99A-554B-A154-AA493B70D9F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1362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A54B304-E99A-554B-A154-AA493B70D9F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5748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A54B304-E99A-554B-A154-AA493B70D9F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9831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A54B304-E99A-554B-A154-AA493B70D9F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609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A54B304-E99A-554B-A154-AA493B70D9F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3813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A54B304-E99A-554B-A154-AA493B70D9F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885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A54B304-E99A-554B-A154-AA493B70D9FA}" type="slidenum">
              <a:rPr lang="en-GB" smtClean="0"/>
              <a:pPr/>
              <a:t>21</a:t>
            </a:fld>
            <a:endParaRPr lang="en-GB" dirty="0"/>
          </a:p>
        </p:txBody>
      </p:sp>
    </p:spTree>
    <p:extLst>
      <p:ext uri="{BB962C8B-B14F-4D97-AF65-F5344CB8AC3E}">
        <p14:creationId xmlns:p14="http://schemas.microsoft.com/office/powerpoint/2010/main" val="4003297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A54B304-E99A-554B-A154-AA493B70D9FA}" type="slidenum">
              <a:rPr lang="en-GB" smtClean="0"/>
              <a:pPr/>
              <a:t>3</a:t>
            </a:fld>
            <a:endParaRPr lang="en-GB" dirty="0"/>
          </a:p>
        </p:txBody>
      </p:sp>
    </p:spTree>
    <p:extLst>
      <p:ext uri="{BB962C8B-B14F-4D97-AF65-F5344CB8AC3E}">
        <p14:creationId xmlns:p14="http://schemas.microsoft.com/office/powerpoint/2010/main" val="1578680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A54B304-E99A-554B-A154-AA493B70D9F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8544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A54B304-E99A-554B-A154-AA493B70D9F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2470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A54B304-E99A-554B-A154-AA493B70D9F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4558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A54B304-E99A-554B-A154-AA493B70D9FA}" type="slidenum">
              <a:rPr lang="en-GB" smtClean="0"/>
              <a:pPr/>
              <a:t>33</a:t>
            </a:fld>
            <a:endParaRPr lang="en-GB" dirty="0"/>
          </a:p>
        </p:txBody>
      </p:sp>
    </p:spTree>
    <p:extLst>
      <p:ext uri="{BB962C8B-B14F-4D97-AF65-F5344CB8AC3E}">
        <p14:creationId xmlns:p14="http://schemas.microsoft.com/office/powerpoint/2010/main" val="2479210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A54B304-E99A-554B-A154-AA493B70D9F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7227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A54B304-E99A-554B-A154-AA493B70D9F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34032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A54B304-E99A-554B-A154-AA493B70D9F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6746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A54B304-E99A-554B-A154-AA493B70D9F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0245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A54B304-E99A-554B-A154-AA493B70D9F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609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60463"/>
            <a:ext cx="5572125" cy="31337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54B304-E99A-554B-A154-AA493B70D9FA}" type="slidenum">
              <a:rPr lang="en-GB" smtClean="0"/>
              <a:pPr/>
              <a:t>4</a:t>
            </a:fld>
            <a:endParaRPr lang="en-GB" dirty="0"/>
          </a:p>
        </p:txBody>
      </p:sp>
    </p:spTree>
    <p:extLst>
      <p:ext uri="{BB962C8B-B14F-4D97-AF65-F5344CB8AC3E}">
        <p14:creationId xmlns:p14="http://schemas.microsoft.com/office/powerpoint/2010/main" val="2343865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A54B304-E99A-554B-A154-AA493B70D9F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609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A54B304-E99A-554B-A154-AA493B70D9F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9923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A54B304-E99A-554B-A154-AA493B70D9FA}" type="slidenum">
              <a:rPr lang="en-GB" smtClean="0"/>
              <a:pPr/>
              <a:t>7</a:t>
            </a:fld>
            <a:endParaRPr lang="en-GB" dirty="0"/>
          </a:p>
        </p:txBody>
      </p:sp>
    </p:spTree>
    <p:extLst>
      <p:ext uri="{BB962C8B-B14F-4D97-AF65-F5344CB8AC3E}">
        <p14:creationId xmlns:p14="http://schemas.microsoft.com/office/powerpoint/2010/main" val="826689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A54B304-E99A-554B-A154-AA493B70D9F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609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A54B304-E99A-554B-A154-AA493B70D9F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2278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A54B304-E99A-554B-A154-AA493B70D9F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09401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E51D3E93-B4CC-E145-A5EF-359F29F29D06}"/>
              </a:ext>
              <a:ext uri="{C183D7F6-B498-43B3-948B-1728B52AA6E4}">
                <adec:decorative xmlns:adec="http://schemas.microsoft.com/office/drawing/2017/decorative" val="1"/>
              </a:ext>
            </a:extLst>
          </p:cNvPr>
          <p:cNvSpPr/>
          <p:nvPr userDrawn="1"/>
        </p:nvSpPr>
        <p:spPr>
          <a:xfrm rot="16200000">
            <a:off x="1397001" y="60570"/>
            <a:ext cx="508001" cy="1778000"/>
          </a:xfrm>
          <a:prstGeom prst="rect">
            <a:avLst/>
          </a:prstGeom>
          <a:solidFill>
            <a:schemeClr val="tx2"/>
          </a:solidFill>
          <a:ln w="12700">
            <a:miter lim="400000"/>
          </a:ln>
        </p:spPr>
        <p:txBody>
          <a:bodyPr lIns="18000" tIns="18000" rIns="18000" bIns="18000" anchor="ctr"/>
          <a:lstStyle/>
          <a:p>
            <a:endParaRPr sz="900" dirty="0"/>
          </a:p>
        </p:txBody>
      </p:sp>
      <p:sp>
        <p:nvSpPr>
          <p:cNvPr id="2" name="Title 1"/>
          <p:cNvSpPr>
            <a:spLocks noGrp="1"/>
          </p:cNvSpPr>
          <p:nvPr>
            <p:ph type="ctrTitle" hasCustomPrompt="1"/>
          </p:nvPr>
        </p:nvSpPr>
        <p:spPr>
          <a:xfrm>
            <a:off x="762001" y="1723877"/>
            <a:ext cx="7616824" cy="1368425"/>
          </a:xfrm>
        </p:spPr>
        <p:txBody>
          <a:bodyPr anchor="t">
            <a:noAutofit/>
          </a:bodyPr>
          <a:lstStyle>
            <a:lvl1pPr algn="l">
              <a:defRPr sz="4800">
                <a:solidFill>
                  <a:schemeClr val="tx1"/>
                </a:solidFill>
              </a:defRPr>
            </a:lvl1pPr>
          </a:lstStyle>
          <a:p>
            <a:r>
              <a:rPr lang="en-GB" dirty="0"/>
              <a:t>Click to edit Master Title</a:t>
            </a:r>
          </a:p>
        </p:txBody>
      </p:sp>
      <p:sp>
        <p:nvSpPr>
          <p:cNvPr id="3" name="Subtitle 2"/>
          <p:cNvSpPr>
            <a:spLocks noGrp="1"/>
          </p:cNvSpPr>
          <p:nvPr>
            <p:ph type="subTitle" idx="1" hasCustomPrompt="1"/>
          </p:nvPr>
        </p:nvSpPr>
        <p:spPr>
          <a:xfrm>
            <a:off x="2282825" y="3429007"/>
            <a:ext cx="6109388" cy="276999"/>
          </a:xfrm>
        </p:spPr>
        <p:txBody>
          <a:bodyPr anchor="t">
            <a:noAutofit/>
          </a:bodyPr>
          <a:lstStyle>
            <a:lvl1pPr marL="0" indent="0" algn="l">
              <a:lnSpc>
                <a:spcPct val="90000"/>
              </a:lnSpc>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Click to edit Master subtitle style if required</a:t>
            </a:r>
            <a:endParaRPr lang="en-US" dirty="0"/>
          </a:p>
        </p:txBody>
      </p:sp>
      <p:sp>
        <p:nvSpPr>
          <p:cNvPr id="4" name="Date Placeholder 3"/>
          <p:cNvSpPr>
            <a:spLocks noGrp="1"/>
          </p:cNvSpPr>
          <p:nvPr>
            <p:ph type="dt" sz="half" idx="10"/>
          </p:nvPr>
        </p:nvSpPr>
        <p:spPr>
          <a:xfrm>
            <a:off x="765519" y="3429007"/>
            <a:ext cx="1510613" cy="276999"/>
          </a:xfrm>
          <a:prstGeom prst="rect">
            <a:avLst/>
          </a:prstGeom>
        </p:spPr>
        <p:txBody>
          <a:bodyPr anchor="t">
            <a:noAutofit/>
          </a:bodyPr>
          <a:lstStyle>
            <a:lvl1pPr>
              <a:lnSpc>
                <a:spcPct val="90000"/>
              </a:lnSpc>
              <a:defRPr sz="1800">
                <a:solidFill>
                  <a:schemeClr val="tx1"/>
                </a:solidFill>
              </a:defRPr>
            </a:lvl1pPr>
          </a:lstStyle>
          <a:p>
            <a:endParaRPr lang="en-GB" dirty="0"/>
          </a:p>
        </p:txBody>
      </p:sp>
      <p:pic>
        <p:nvPicPr>
          <p:cNvPr id="8" name="Immagine 5">
            <a:extLst>
              <a:ext uri="{FF2B5EF4-FFF2-40B4-BE49-F238E27FC236}">
                <a16:creationId xmlns:a16="http://schemas.microsoft.com/office/drawing/2014/main" id="{E8CD4351-A4C5-5A41-BF47-1C053A410AB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30127" y="5811549"/>
            <a:ext cx="996698" cy="362713"/>
          </a:xfrm>
          <a:prstGeom prst="rect">
            <a:avLst/>
          </a:prstGeom>
        </p:spPr>
      </p:pic>
    </p:spTree>
    <p:extLst>
      <p:ext uri="{BB962C8B-B14F-4D97-AF65-F5344CB8AC3E}">
        <p14:creationId xmlns:p14="http://schemas.microsoft.com/office/powerpoint/2010/main" val="3748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Agenda 4">
    <p:bg>
      <p:bgPr>
        <a:solidFill>
          <a:srgbClr val="008556"/>
        </a:solidFill>
        <a:effectLst/>
      </p:bgPr>
    </p:bg>
    <p:spTree>
      <p:nvGrpSpPr>
        <p:cNvPr id="1" name=""/>
        <p:cNvGrpSpPr/>
        <p:nvPr/>
      </p:nvGrpSpPr>
      <p:grpSpPr>
        <a:xfrm>
          <a:off x="0" y="0"/>
          <a:ext cx="0" cy="0"/>
          <a:chOff x="0" y="0"/>
          <a:chExt cx="0" cy="0"/>
        </a:xfrm>
      </p:grpSpPr>
      <p:sp>
        <p:nvSpPr>
          <p:cNvPr id="24" name="Rectangle 8">
            <a:extLst>
              <a:ext uri="{FF2B5EF4-FFF2-40B4-BE49-F238E27FC236}">
                <a16:creationId xmlns:a16="http://schemas.microsoft.com/office/drawing/2014/main" id="{9EDCA231-FEAA-E341-AD22-A49570614E3A}"/>
              </a:ext>
            </a:extLst>
          </p:cNvPr>
          <p:cNvSpPr/>
          <p:nvPr userDrawn="1"/>
        </p:nvSpPr>
        <p:spPr>
          <a:xfrm rot="16200000">
            <a:off x="1000126" y="451967"/>
            <a:ext cx="190501" cy="666750"/>
          </a:xfrm>
          <a:prstGeom prst="rect">
            <a:avLst/>
          </a:prstGeom>
          <a:solidFill>
            <a:srgbClr val="FFFFFF"/>
          </a:solidFill>
          <a:ln w="12700">
            <a:miter lim="400000"/>
          </a:ln>
        </p:spPr>
        <p:txBody>
          <a:bodyPr lIns="18000" tIns="18000" rIns="18000" bIns="18000" anchor="ctr"/>
          <a:lstStyle/>
          <a:p>
            <a:pPr marL="0" indent="0" algn="ctr">
              <a:buFont typeface="Arial" panose="020B0604020202020204" pitchFamily="34" charset="0"/>
              <a:buNone/>
              <a:defRPr sz="1800">
                <a:latin typeface="Arial"/>
                <a:ea typeface="Arial"/>
                <a:cs typeface="Arial"/>
                <a:sym typeface="Arial"/>
              </a:defRPr>
            </a:pPr>
            <a:endParaRPr sz="900" dirty="0"/>
          </a:p>
        </p:txBody>
      </p:sp>
      <p:pic>
        <p:nvPicPr>
          <p:cNvPr id="23" name="Immagine 7">
            <a:extLst>
              <a:ext uri="{FF2B5EF4-FFF2-40B4-BE49-F238E27FC236}">
                <a16:creationId xmlns:a16="http://schemas.microsoft.com/office/drawing/2014/main" id="{D3FED8A7-FC87-C247-96BD-49B62886C6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4323" y="690091"/>
            <a:ext cx="996698" cy="362713"/>
          </a:xfrm>
          <a:prstGeom prst="rect">
            <a:avLst/>
          </a:prstGeom>
        </p:spPr>
      </p:pic>
      <p:sp>
        <p:nvSpPr>
          <p:cNvPr id="22" name="Title 1">
            <a:extLst>
              <a:ext uri="{FF2B5EF4-FFF2-40B4-BE49-F238E27FC236}">
                <a16:creationId xmlns:a16="http://schemas.microsoft.com/office/drawing/2014/main" id="{D5B532FE-4BB2-804F-8B34-6E2FCFC2DAD3}"/>
              </a:ext>
            </a:extLst>
          </p:cNvPr>
          <p:cNvSpPr>
            <a:spLocks noGrp="1"/>
          </p:cNvSpPr>
          <p:nvPr>
            <p:ph type="ctrTitle" hasCustomPrompt="1"/>
          </p:nvPr>
        </p:nvSpPr>
        <p:spPr>
          <a:xfrm>
            <a:off x="762001" y="1107652"/>
            <a:ext cx="2303928" cy="1368425"/>
          </a:xfrm>
        </p:spPr>
        <p:txBody>
          <a:bodyPr anchor="t">
            <a:noAutofit/>
          </a:bodyPr>
          <a:lstStyle>
            <a:lvl1pPr marL="0" indent="0" algn="l">
              <a:buFont typeface="Arial" panose="020B0604020202020204" pitchFamily="34" charset="0"/>
              <a:buNone/>
              <a:defRPr sz="4800">
                <a:solidFill>
                  <a:schemeClr val="bg1"/>
                </a:solidFill>
              </a:defRPr>
            </a:lvl1pPr>
          </a:lstStyle>
          <a:p>
            <a:r>
              <a:rPr lang="it-IT" dirty="0"/>
              <a:t>Agenda</a:t>
            </a:r>
            <a:endParaRPr lang="en-GB" dirty="0"/>
          </a:p>
        </p:txBody>
      </p:sp>
      <p:sp>
        <p:nvSpPr>
          <p:cNvPr id="26" name="Text Placeholder 23">
            <a:extLst>
              <a:ext uri="{FF2B5EF4-FFF2-40B4-BE49-F238E27FC236}">
                <a16:creationId xmlns:a16="http://schemas.microsoft.com/office/drawing/2014/main" id="{ECDCD36B-198B-7744-ADE1-13CBA89DA306}"/>
              </a:ext>
            </a:extLst>
          </p:cNvPr>
          <p:cNvSpPr>
            <a:spLocks noGrp="1"/>
          </p:cNvSpPr>
          <p:nvPr>
            <p:ph type="body" sz="quarter" idx="38" hasCustomPrompt="1"/>
          </p:nvPr>
        </p:nvSpPr>
        <p:spPr>
          <a:xfrm>
            <a:off x="3174519" y="1025115"/>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01</a:t>
            </a:r>
            <a:endParaRPr lang="it-IT" dirty="0"/>
          </a:p>
        </p:txBody>
      </p:sp>
      <p:sp>
        <p:nvSpPr>
          <p:cNvPr id="27" name="Text Placeholder 23">
            <a:extLst>
              <a:ext uri="{FF2B5EF4-FFF2-40B4-BE49-F238E27FC236}">
                <a16:creationId xmlns:a16="http://schemas.microsoft.com/office/drawing/2014/main" id="{5CC33B5A-B625-A54F-A45C-E9D5108164C6}"/>
              </a:ext>
            </a:extLst>
          </p:cNvPr>
          <p:cNvSpPr>
            <a:spLocks noGrp="1"/>
          </p:cNvSpPr>
          <p:nvPr>
            <p:ph type="body" sz="quarter" idx="39" hasCustomPrompt="1"/>
          </p:nvPr>
        </p:nvSpPr>
        <p:spPr>
          <a:xfrm>
            <a:off x="3183103" y="1877716"/>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28" name="Text Placeholder 23">
            <a:extLst>
              <a:ext uri="{FF2B5EF4-FFF2-40B4-BE49-F238E27FC236}">
                <a16:creationId xmlns:a16="http://schemas.microsoft.com/office/drawing/2014/main" id="{7CF6386B-13E0-8B47-A639-6531D08AF777}"/>
              </a:ext>
            </a:extLst>
          </p:cNvPr>
          <p:cNvSpPr>
            <a:spLocks noGrp="1"/>
          </p:cNvSpPr>
          <p:nvPr>
            <p:ph type="body" sz="quarter" idx="40" hasCustomPrompt="1"/>
          </p:nvPr>
        </p:nvSpPr>
        <p:spPr>
          <a:xfrm>
            <a:off x="5854966" y="1002703"/>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02</a:t>
            </a:r>
            <a:endParaRPr lang="it-IT" dirty="0"/>
          </a:p>
        </p:txBody>
      </p:sp>
      <p:sp>
        <p:nvSpPr>
          <p:cNvPr id="29" name="Text Placeholder 23">
            <a:extLst>
              <a:ext uri="{FF2B5EF4-FFF2-40B4-BE49-F238E27FC236}">
                <a16:creationId xmlns:a16="http://schemas.microsoft.com/office/drawing/2014/main" id="{319389D0-704A-EE47-8594-0DFA91F3719A}"/>
              </a:ext>
            </a:extLst>
          </p:cNvPr>
          <p:cNvSpPr>
            <a:spLocks noGrp="1"/>
          </p:cNvSpPr>
          <p:nvPr>
            <p:ph type="body" sz="quarter" idx="41" hasCustomPrompt="1"/>
          </p:nvPr>
        </p:nvSpPr>
        <p:spPr>
          <a:xfrm>
            <a:off x="5863550" y="1855304"/>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30" name="Text Placeholder 23">
            <a:extLst>
              <a:ext uri="{FF2B5EF4-FFF2-40B4-BE49-F238E27FC236}">
                <a16:creationId xmlns:a16="http://schemas.microsoft.com/office/drawing/2014/main" id="{DAC9A943-3D52-5C48-A5B7-2FDD4E43A640}"/>
              </a:ext>
            </a:extLst>
          </p:cNvPr>
          <p:cNvSpPr>
            <a:spLocks noGrp="1"/>
          </p:cNvSpPr>
          <p:nvPr>
            <p:ph type="body" sz="quarter" idx="42" hasCustomPrompt="1"/>
          </p:nvPr>
        </p:nvSpPr>
        <p:spPr>
          <a:xfrm>
            <a:off x="8557825" y="1002703"/>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03</a:t>
            </a:r>
            <a:endParaRPr lang="it-IT" dirty="0"/>
          </a:p>
        </p:txBody>
      </p:sp>
      <p:sp>
        <p:nvSpPr>
          <p:cNvPr id="31" name="Text Placeholder 23">
            <a:extLst>
              <a:ext uri="{FF2B5EF4-FFF2-40B4-BE49-F238E27FC236}">
                <a16:creationId xmlns:a16="http://schemas.microsoft.com/office/drawing/2014/main" id="{0AB4821B-339B-014F-99B6-EE5C5559A6E7}"/>
              </a:ext>
            </a:extLst>
          </p:cNvPr>
          <p:cNvSpPr>
            <a:spLocks noGrp="1"/>
          </p:cNvSpPr>
          <p:nvPr>
            <p:ph type="body" sz="quarter" idx="43" hasCustomPrompt="1"/>
          </p:nvPr>
        </p:nvSpPr>
        <p:spPr>
          <a:xfrm>
            <a:off x="8566409" y="1855304"/>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8" name="Text Placeholder 23">
            <a:extLst>
              <a:ext uri="{FF2B5EF4-FFF2-40B4-BE49-F238E27FC236}">
                <a16:creationId xmlns:a16="http://schemas.microsoft.com/office/drawing/2014/main" id="{9C341713-23F4-4E4D-B663-65E9405BC769}"/>
              </a:ext>
            </a:extLst>
          </p:cNvPr>
          <p:cNvSpPr>
            <a:spLocks noGrp="1"/>
          </p:cNvSpPr>
          <p:nvPr>
            <p:ph type="body" sz="quarter" idx="21" hasCustomPrompt="1"/>
          </p:nvPr>
        </p:nvSpPr>
        <p:spPr>
          <a:xfrm>
            <a:off x="3183483" y="2741856"/>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04</a:t>
            </a:r>
            <a:endParaRPr lang="it-IT" dirty="0"/>
          </a:p>
        </p:txBody>
      </p:sp>
      <p:sp>
        <p:nvSpPr>
          <p:cNvPr id="10" name="Text Placeholder 23">
            <a:extLst>
              <a:ext uri="{FF2B5EF4-FFF2-40B4-BE49-F238E27FC236}">
                <a16:creationId xmlns:a16="http://schemas.microsoft.com/office/drawing/2014/main" id="{5EB38375-3C03-CF4D-86C8-DFF3A0F01ADA}"/>
              </a:ext>
            </a:extLst>
          </p:cNvPr>
          <p:cNvSpPr>
            <a:spLocks noGrp="1"/>
          </p:cNvSpPr>
          <p:nvPr>
            <p:ph type="body" sz="quarter" idx="27" hasCustomPrompt="1"/>
          </p:nvPr>
        </p:nvSpPr>
        <p:spPr>
          <a:xfrm>
            <a:off x="3192067" y="3594457"/>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11" name="Text Placeholder 23">
            <a:extLst>
              <a:ext uri="{FF2B5EF4-FFF2-40B4-BE49-F238E27FC236}">
                <a16:creationId xmlns:a16="http://schemas.microsoft.com/office/drawing/2014/main" id="{4D2A2C20-FE41-6942-9269-4869B6457F52}"/>
              </a:ext>
            </a:extLst>
          </p:cNvPr>
          <p:cNvSpPr>
            <a:spLocks noGrp="1"/>
          </p:cNvSpPr>
          <p:nvPr>
            <p:ph type="body" sz="quarter" idx="28" hasCustomPrompt="1"/>
          </p:nvPr>
        </p:nvSpPr>
        <p:spPr>
          <a:xfrm>
            <a:off x="5863930" y="2719444"/>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05</a:t>
            </a:r>
            <a:endParaRPr lang="it-IT" dirty="0"/>
          </a:p>
        </p:txBody>
      </p:sp>
      <p:sp>
        <p:nvSpPr>
          <p:cNvPr id="14" name="Text Placeholder 23">
            <a:extLst>
              <a:ext uri="{FF2B5EF4-FFF2-40B4-BE49-F238E27FC236}">
                <a16:creationId xmlns:a16="http://schemas.microsoft.com/office/drawing/2014/main" id="{4FC30061-5622-E34A-9DE1-7B51E144281A}"/>
              </a:ext>
            </a:extLst>
          </p:cNvPr>
          <p:cNvSpPr>
            <a:spLocks noGrp="1"/>
          </p:cNvSpPr>
          <p:nvPr>
            <p:ph type="body" sz="quarter" idx="29" hasCustomPrompt="1"/>
          </p:nvPr>
        </p:nvSpPr>
        <p:spPr>
          <a:xfrm>
            <a:off x="5872514" y="3572045"/>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15" name="Text Placeholder 23">
            <a:extLst>
              <a:ext uri="{FF2B5EF4-FFF2-40B4-BE49-F238E27FC236}">
                <a16:creationId xmlns:a16="http://schemas.microsoft.com/office/drawing/2014/main" id="{61AF714C-7A9C-234B-807C-4F664CF69AED}"/>
              </a:ext>
            </a:extLst>
          </p:cNvPr>
          <p:cNvSpPr>
            <a:spLocks noGrp="1"/>
          </p:cNvSpPr>
          <p:nvPr>
            <p:ph type="body" sz="quarter" idx="30" hasCustomPrompt="1"/>
          </p:nvPr>
        </p:nvSpPr>
        <p:spPr>
          <a:xfrm>
            <a:off x="8566789" y="2719444"/>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06</a:t>
            </a:r>
            <a:endParaRPr lang="it-IT" dirty="0"/>
          </a:p>
        </p:txBody>
      </p:sp>
      <p:sp>
        <p:nvSpPr>
          <p:cNvPr id="16" name="Text Placeholder 23">
            <a:extLst>
              <a:ext uri="{FF2B5EF4-FFF2-40B4-BE49-F238E27FC236}">
                <a16:creationId xmlns:a16="http://schemas.microsoft.com/office/drawing/2014/main" id="{B51BA56C-7F8E-284E-922F-1A2D37BDCB54}"/>
              </a:ext>
            </a:extLst>
          </p:cNvPr>
          <p:cNvSpPr>
            <a:spLocks noGrp="1"/>
          </p:cNvSpPr>
          <p:nvPr>
            <p:ph type="body" sz="quarter" idx="31" hasCustomPrompt="1"/>
          </p:nvPr>
        </p:nvSpPr>
        <p:spPr>
          <a:xfrm>
            <a:off x="8575373" y="3572045"/>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17" name="Text Placeholder 23">
            <a:extLst>
              <a:ext uri="{FF2B5EF4-FFF2-40B4-BE49-F238E27FC236}">
                <a16:creationId xmlns:a16="http://schemas.microsoft.com/office/drawing/2014/main" id="{0C7E36D2-D399-5D42-9322-EC2A11E0E628}"/>
              </a:ext>
            </a:extLst>
          </p:cNvPr>
          <p:cNvSpPr>
            <a:spLocks noGrp="1"/>
          </p:cNvSpPr>
          <p:nvPr>
            <p:ph type="body" sz="quarter" idx="32" hasCustomPrompt="1"/>
          </p:nvPr>
        </p:nvSpPr>
        <p:spPr>
          <a:xfrm>
            <a:off x="3187966" y="4427221"/>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07</a:t>
            </a:r>
            <a:endParaRPr lang="it-IT" dirty="0"/>
          </a:p>
        </p:txBody>
      </p:sp>
      <p:sp>
        <p:nvSpPr>
          <p:cNvPr id="18" name="Text Placeholder 23">
            <a:extLst>
              <a:ext uri="{FF2B5EF4-FFF2-40B4-BE49-F238E27FC236}">
                <a16:creationId xmlns:a16="http://schemas.microsoft.com/office/drawing/2014/main" id="{F8D3647E-5355-944C-BEBF-9803EFACE727}"/>
              </a:ext>
            </a:extLst>
          </p:cNvPr>
          <p:cNvSpPr>
            <a:spLocks noGrp="1"/>
          </p:cNvSpPr>
          <p:nvPr>
            <p:ph type="body" sz="quarter" idx="33" hasCustomPrompt="1"/>
          </p:nvPr>
        </p:nvSpPr>
        <p:spPr>
          <a:xfrm>
            <a:off x="3196550" y="5279822"/>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19" name="Text Placeholder 23">
            <a:extLst>
              <a:ext uri="{FF2B5EF4-FFF2-40B4-BE49-F238E27FC236}">
                <a16:creationId xmlns:a16="http://schemas.microsoft.com/office/drawing/2014/main" id="{6979AA52-9D67-7D41-9282-B494968C5CC3}"/>
              </a:ext>
            </a:extLst>
          </p:cNvPr>
          <p:cNvSpPr>
            <a:spLocks noGrp="1"/>
          </p:cNvSpPr>
          <p:nvPr>
            <p:ph type="body" sz="quarter" idx="34" hasCustomPrompt="1"/>
          </p:nvPr>
        </p:nvSpPr>
        <p:spPr>
          <a:xfrm>
            <a:off x="5868413" y="4404809"/>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08</a:t>
            </a:r>
            <a:endParaRPr lang="it-IT" dirty="0"/>
          </a:p>
        </p:txBody>
      </p:sp>
      <p:sp>
        <p:nvSpPr>
          <p:cNvPr id="20" name="Text Placeholder 23">
            <a:extLst>
              <a:ext uri="{FF2B5EF4-FFF2-40B4-BE49-F238E27FC236}">
                <a16:creationId xmlns:a16="http://schemas.microsoft.com/office/drawing/2014/main" id="{046EFCC6-89EE-114C-97E0-95029AC0D1E3}"/>
              </a:ext>
            </a:extLst>
          </p:cNvPr>
          <p:cNvSpPr>
            <a:spLocks noGrp="1"/>
          </p:cNvSpPr>
          <p:nvPr>
            <p:ph type="body" sz="quarter" idx="35" hasCustomPrompt="1"/>
          </p:nvPr>
        </p:nvSpPr>
        <p:spPr>
          <a:xfrm>
            <a:off x="5876997" y="5257410"/>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21" name="Text Placeholder 23">
            <a:extLst>
              <a:ext uri="{FF2B5EF4-FFF2-40B4-BE49-F238E27FC236}">
                <a16:creationId xmlns:a16="http://schemas.microsoft.com/office/drawing/2014/main" id="{2C4F6283-BA22-EF46-82D1-7402865AC79D}"/>
              </a:ext>
            </a:extLst>
          </p:cNvPr>
          <p:cNvSpPr>
            <a:spLocks noGrp="1"/>
          </p:cNvSpPr>
          <p:nvPr>
            <p:ph type="body" sz="quarter" idx="36" hasCustomPrompt="1"/>
          </p:nvPr>
        </p:nvSpPr>
        <p:spPr>
          <a:xfrm>
            <a:off x="8571272" y="4404809"/>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09</a:t>
            </a:r>
            <a:endParaRPr lang="it-IT" dirty="0"/>
          </a:p>
        </p:txBody>
      </p:sp>
      <p:sp>
        <p:nvSpPr>
          <p:cNvPr id="25" name="Text Placeholder 23">
            <a:extLst>
              <a:ext uri="{FF2B5EF4-FFF2-40B4-BE49-F238E27FC236}">
                <a16:creationId xmlns:a16="http://schemas.microsoft.com/office/drawing/2014/main" id="{466760D3-98A2-634C-BE39-7A199F1EB0A6}"/>
              </a:ext>
            </a:extLst>
          </p:cNvPr>
          <p:cNvSpPr>
            <a:spLocks noGrp="1"/>
          </p:cNvSpPr>
          <p:nvPr>
            <p:ph type="body" sz="quarter" idx="37" hasCustomPrompt="1"/>
          </p:nvPr>
        </p:nvSpPr>
        <p:spPr>
          <a:xfrm>
            <a:off x="8579856" y="5257410"/>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33" name="Footer Placeholder 4">
            <a:extLst>
              <a:ext uri="{FF2B5EF4-FFF2-40B4-BE49-F238E27FC236}">
                <a16:creationId xmlns:a16="http://schemas.microsoft.com/office/drawing/2014/main" id="{FEDBF7B0-4EC2-F541-9E82-3663D031739B}"/>
              </a:ext>
            </a:extLst>
          </p:cNvPr>
          <p:cNvSpPr>
            <a:spLocks noGrp="1"/>
          </p:cNvSpPr>
          <p:nvPr>
            <p:ph type="ftr" sz="quarter" idx="3"/>
          </p:nvPr>
        </p:nvSpPr>
        <p:spPr>
          <a:xfrm>
            <a:off x="758825" y="6525243"/>
            <a:ext cx="8381999" cy="153888"/>
          </a:xfrm>
          <a:prstGeom prst="rect">
            <a:avLst/>
          </a:prstGeom>
        </p:spPr>
        <p:txBody>
          <a:bodyPr vert="horz" wrap="square" lIns="0" tIns="0" rIns="0" bIns="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bg1"/>
                </a:solidFill>
              </a:defRPr>
            </a:lvl1pPr>
          </a:lstStyle>
          <a:p>
            <a:r>
              <a:rPr lang="en-US" dirty="0"/>
              <a:t>Copyright © 2021 Enel S.p.A. All rights reserved. </a:t>
            </a:r>
            <a:endParaRPr lang="en-GB" noProof="0" dirty="0"/>
          </a:p>
        </p:txBody>
      </p:sp>
      <p:sp>
        <p:nvSpPr>
          <p:cNvPr id="32" name="Slide Number Placeholder 5">
            <a:extLst>
              <a:ext uri="{FF2B5EF4-FFF2-40B4-BE49-F238E27FC236}">
                <a16:creationId xmlns:a16="http://schemas.microsoft.com/office/drawing/2014/main" id="{033BE4D9-A94C-F549-9D78-F1BD668671AB}"/>
              </a:ext>
            </a:extLst>
          </p:cNvPr>
          <p:cNvSpPr>
            <a:spLocks noGrp="1"/>
          </p:cNvSpPr>
          <p:nvPr>
            <p:ph type="sldNum" sz="quarter" idx="4"/>
          </p:nvPr>
        </p:nvSpPr>
        <p:spPr>
          <a:xfrm>
            <a:off x="10664825" y="6537600"/>
            <a:ext cx="762000" cy="129429"/>
          </a:xfrm>
          <a:prstGeom prst="rect">
            <a:avLst/>
          </a:prstGeom>
        </p:spPr>
        <p:txBody>
          <a:bodyPr vert="horz" wrap="square" lIns="0" tIns="0" rIns="0" bIns="0" rtlCol="0" anchor="t">
            <a:noAutofit/>
          </a:bodyPr>
          <a:lstStyle>
            <a:lvl1pPr algn="r">
              <a:defRPr sz="1000">
                <a:solidFill>
                  <a:schemeClr val="bg1"/>
                </a:solidFill>
              </a:defRPr>
            </a:lvl1pPr>
          </a:lstStyle>
          <a:p>
            <a:fld id="{1ED2235E-0982-3B42-A838-A74550CD4449}" type="slidenum">
              <a:rPr lang="en-GB" smtClean="0"/>
              <a:pPr/>
              <a:t>‹Nº›</a:t>
            </a:fld>
            <a:endParaRPr lang="en-GB" dirty="0"/>
          </a:p>
        </p:txBody>
      </p:sp>
    </p:spTree>
    <p:extLst>
      <p:ext uri="{BB962C8B-B14F-4D97-AF65-F5344CB8AC3E}">
        <p14:creationId xmlns:p14="http://schemas.microsoft.com/office/powerpoint/2010/main" val="326881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Agenda 4">
    <p:bg>
      <p:bgPr>
        <a:solidFill>
          <a:schemeClr val="accent1"/>
        </a:solidFill>
        <a:effectLst/>
      </p:bgPr>
    </p:bg>
    <p:spTree>
      <p:nvGrpSpPr>
        <p:cNvPr id="1" name=""/>
        <p:cNvGrpSpPr/>
        <p:nvPr/>
      </p:nvGrpSpPr>
      <p:grpSpPr>
        <a:xfrm>
          <a:off x="0" y="0"/>
          <a:ext cx="0" cy="0"/>
          <a:chOff x="0" y="0"/>
          <a:chExt cx="0" cy="0"/>
        </a:xfrm>
      </p:grpSpPr>
      <p:sp>
        <p:nvSpPr>
          <p:cNvPr id="24" name="Rectangle 8">
            <a:extLst>
              <a:ext uri="{FF2B5EF4-FFF2-40B4-BE49-F238E27FC236}">
                <a16:creationId xmlns:a16="http://schemas.microsoft.com/office/drawing/2014/main" id="{9EDCA231-FEAA-E341-AD22-A49570614E3A}"/>
              </a:ext>
            </a:extLst>
          </p:cNvPr>
          <p:cNvSpPr/>
          <p:nvPr userDrawn="1"/>
        </p:nvSpPr>
        <p:spPr>
          <a:xfrm rot="16200000">
            <a:off x="1000126" y="451967"/>
            <a:ext cx="190501" cy="666750"/>
          </a:xfrm>
          <a:prstGeom prst="rect">
            <a:avLst/>
          </a:prstGeom>
          <a:solidFill>
            <a:srgbClr val="FFFFFF"/>
          </a:solidFill>
          <a:ln w="12700">
            <a:miter lim="400000"/>
          </a:ln>
        </p:spPr>
        <p:txBody>
          <a:bodyPr lIns="18000" tIns="18000" rIns="18000" bIns="18000" anchor="ctr"/>
          <a:lstStyle/>
          <a:p>
            <a:pPr marL="0" indent="0" algn="ctr">
              <a:buFont typeface="Arial" panose="020B0604020202020204" pitchFamily="34" charset="0"/>
              <a:buNone/>
              <a:defRPr sz="1800">
                <a:latin typeface="Arial"/>
                <a:ea typeface="Arial"/>
                <a:cs typeface="Arial"/>
                <a:sym typeface="Arial"/>
              </a:defRPr>
            </a:pPr>
            <a:endParaRPr sz="900" dirty="0"/>
          </a:p>
        </p:txBody>
      </p:sp>
      <p:pic>
        <p:nvPicPr>
          <p:cNvPr id="23" name="Immagine 7">
            <a:extLst>
              <a:ext uri="{FF2B5EF4-FFF2-40B4-BE49-F238E27FC236}">
                <a16:creationId xmlns:a16="http://schemas.microsoft.com/office/drawing/2014/main" id="{D3FED8A7-FC87-C247-96BD-49B62886C6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4323" y="690091"/>
            <a:ext cx="996698" cy="362713"/>
          </a:xfrm>
          <a:prstGeom prst="rect">
            <a:avLst/>
          </a:prstGeom>
        </p:spPr>
      </p:pic>
      <p:sp>
        <p:nvSpPr>
          <p:cNvPr id="22" name="Title 1">
            <a:extLst>
              <a:ext uri="{FF2B5EF4-FFF2-40B4-BE49-F238E27FC236}">
                <a16:creationId xmlns:a16="http://schemas.microsoft.com/office/drawing/2014/main" id="{D5B532FE-4BB2-804F-8B34-6E2FCFC2DAD3}"/>
              </a:ext>
            </a:extLst>
          </p:cNvPr>
          <p:cNvSpPr>
            <a:spLocks noGrp="1"/>
          </p:cNvSpPr>
          <p:nvPr>
            <p:ph type="ctrTitle" hasCustomPrompt="1"/>
          </p:nvPr>
        </p:nvSpPr>
        <p:spPr>
          <a:xfrm>
            <a:off x="762001" y="1107652"/>
            <a:ext cx="2303928" cy="1368425"/>
          </a:xfrm>
        </p:spPr>
        <p:txBody>
          <a:bodyPr anchor="t">
            <a:noAutofit/>
          </a:bodyPr>
          <a:lstStyle>
            <a:lvl1pPr marL="0" indent="0" algn="l">
              <a:buFont typeface="Arial" panose="020B0604020202020204" pitchFamily="34" charset="0"/>
              <a:buNone/>
              <a:defRPr sz="4800">
                <a:solidFill>
                  <a:schemeClr val="bg1"/>
                </a:solidFill>
              </a:defRPr>
            </a:lvl1pPr>
          </a:lstStyle>
          <a:p>
            <a:r>
              <a:rPr lang="it-IT" dirty="0"/>
              <a:t>Agenda</a:t>
            </a:r>
            <a:endParaRPr lang="en-GB" dirty="0"/>
          </a:p>
        </p:txBody>
      </p:sp>
      <p:sp>
        <p:nvSpPr>
          <p:cNvPr id="26" name="Text Placeholder 23">
            <a:extLst>
              <a:ext uri="{FF2B5EF4-FFF2-40B4-BE49-F238E27FC236}">
                <a16:creationId xmlns:a16="http://schemas.microsoft.com/office/drawing/2014/main" id="{ECDCD36B-198B-7744-ADE1-13CBA89DA306}"/>
              </a:ext>
            </a:extLst>
          </p:cNvPr>
          <p:cNvSpPr>
            <a:spLocks noGrp="1"/>
          </p:cNvSpPr>
          <p:nvPr>
            <p:ph type="body" sz="quarter" idx="38" hasCustomPrompt="1"/>
          </p:nvPr>
        </p:nvSpPr>
        <p:spPr>
          <a:xfrm>
            <a:off x="3174519" y="1025115"/>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01</a:t>
            </a:r>
            <a:endParaRPr lang="it-IT" dirty="0"/>
          </a:p>
        </p:txBody>
      </p:sp>
      <p:sp>
        <p:nvSpPr>
          <p:cNvPr id="27" name="Text Placeholder 23">
            <a:extLst>
              <a:ext uri="{FF2B5EF4-FFF2-40B4-BE49-F238E27FC236}">
                <a16:creationId xmlns:a16="http://schemas.microsoft.com/office/drawing/2014/main" id="{5CC33B5A-B625-A54F-A45C-E9D5108164C6}"/>
              </a:ext>
            </a:extLst>
          </p:cNvPr>
          <p:cNvSpPr>
            <a:spLocks noGrp="1"/>
          </p:cNvSpPr>
          <p:nvPr>
            <p:ph type="body" sz="quarter" idx="39" hasCustomPrompt="1"/>
          </p:nvPr>
        </p:nvSpPr>
        <p:spPr>
          <a:xfrm>
            <a:off x="3183103" y="1877716"/>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28" name="Text Placeholder 23">
            <a:extLst>
              <a:ext uri="{FF2B5EF4-FFF2-40B4-BE49-F238E27FC236}">
                <a16:creationId xmlns:a16="http://schemas.microsoft.com/office/drawing/2014/main" id="{7CF6386B-13E0-8B47-A639-6531D08AF777}"/>
              </a:ext>
            </a:extLst>
          </p:cNvPr>
          <p:cNvSpPr>
            <a:spLocks noGrp="1"/>
          </p:cNvSpPr>
          <p:nvPr>
            <p:ph type="body" sz="quarter" idx="40" hasCustomPrompt="1"/>
          </p:nvPr>
        </p:nvSpPr>
        <p:spPr>
          <a:xfrm>
            <a:off x="5854966" y="1002703"/>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02</a:t>
            </a:r>
            <a:endParaRPr lang="it-IT" dirty="0"/>
          </a:p>
        </p:txBody>
      </p:sp>
      <p:sp>
        <p:nvSpPr>
          <p:cNvPr id="29" name="Text Placeholder 23">
            <a:extLst>
              <a:ext uri="{FF2B5EF4-FFF2-40B4-BE49-F238E27FC236}">
                <a16:creationId xmlns:a16="http://schemas.microsoft.com/office/drawing/2014/main" id="{319389D0-704A-EE47-8594-0DFA91F3719A}"/>
              </a:ext>
            </a:extLst>
          </p:cNvPr>
          <p:cNvSpPr>
            <a:spLocks noGrp="1"/>
          </p:cNvSpPr>
          <p:nvPr>
            <p:ph type="body" sz="quarter" idx="41" hasCustomPrompt="1"/>
          </p:nvPr>
        </p:nvSpPr>
        <p:spPr>
          <a:xfrm>
            <a:off x="5863550" y="1855304"/>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30" name="Text Placeholder 23">
            <a:extLst>
              <a:ext uri="{FF2B5EF4-FFF2-40B4-BE49-F238E27FC236}">
                <a16:creationId xmlns:a16="http://schemas.microsoft.com/office/drawing/2014/main" id="{DAC9A943-3D52-5C48-A5B7-2FDD4E43A640}"/>
              </a:ext>
            </a:extLst>
          </p:cNvPr>
          <p:cNvSpPr>
            <a:spLocks noGrp="1"/>
          </p:cNvSpPr>
          <p:nvPr>
            <p:ph type="body" sz="quarter" idx="42" hasCustomPrompt="1"/>
          </p:nvPr>
        </p:nvSpPr>
        <p:spPr>
          <a:xfrm>
            <a:off x="8557825" y="1002703"/>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03</a:t>
            </a:r>
            <a:endParaRPr lang="it-IT" dirty="0"/>
          </a:p>
        </p:txBody>
      </p:sp>
      <p:sp>
        <p:nvSpPr>
          <p:cNvPr id="31" name="Text Placeholder 23">
            <a:extLst>
              <a:ext uri="{FF2B5EF4-FFF2-40B4-BE49-F238E27FC236}">
                <a16:creationId xmlns:a16="http://schemas.microsoft.com/office/drawing/2014/main" id="{0AB4821B-339B-014F-99B6-EE5C5559A6E7}"/>
              </a:ext>
            </a:extLst>
          </p:cNvPr>
          <p:cNvSpPr>
            <a:spLocks noGrp="1"/>
          </p:cNvSpPr>
          <p:nvPr>
            <p:ph type="body" sz="quarter" idx="43" hasCustomPrompt="1"/>
          </p:nvPr>
        </p:nvSpPr>
        <p:spPr>
          <a:xfrm>
            <a:off x="8566409" y="1855304"/>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8" name="Text Placeholder 23">
            <a:extLst>
              <a:ext uri="{FF2B5EF4-FFF2-40B4-BE49-F238E27FC236}">
                <a16:creationId xmlns:a16="http://schemas.microsoft.com/office/drawing/2014/main" id="{9C341713-23F4-4E4D-B663-65E9405BC769}"/>
              </a:ext>
            </a:extLst>
          </p:cNvPr>
          <p:cNvSpPr>
            <a:spLocks noGrp="1"/>
          </p:cNvSpPr>
          <p:nvPr>
            <p:ph type="body" sz="quarter" idx="21" hasCustomPrompt="1"/>
          </p:nvPr>
        </p:nvSpPr>
        <p:spPr>
          <a:xfrm>
            <a:off x="3183483" y="2741856"/>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04</a:t>
            </a:r>
            <a:endParaRPr lang="it-IT" dirty="0"/>
          </a:p>
        </p:txBody>
      </p:sp>
      <p:sp>
        <p:nvSpPr>
          <p:cNvPr id="10" name="Text Placeholder 23">
            <a:extLst>
              <a:ext uri="{FF2B5EF4-FFF2-40B4-BE49-F238E27FC236}">
                <a16:creationId xmlns:a16="http://schemas.microsoft.com/office/drawing/2014/main" id="{5EB38375-3C03-CF4D-86C8-DFF3A0F01ADA}"/>
              </a:ext>
            </a:extLst>
          </p:cNvPr>
          <p:cNvSpPr>
            <a:spLocks noGrp="1"/>
          </p:cNvSpPr>
          <p:nvPr>
            <p:ph type="body" sz="quarter" idx="27" hasCustomPrompt="1"/>
          </p:nvPr>
        </p:nvSpPr>
        <p:spPr>
          <a:xfrm>
            <a:off x="3192067" y="3594457"/>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11" name="Text Placeholder 23">
            <a:extLst>
              <a:ext uri="{FF2B5EF4-FFF2-40B4-BE49-F238E27FC236}">
                <a16:creationId xmlns:a16="http://schemas.microsoft.com/office/drawing/2014/main" id="{4D2A2C20-FE41-6942-9269-4869B6457F52}"/>
              </a:ext>
            </a:extLst>
          </p:cNvPr>
          <p:cNvSpPr>
            <a:spLocks noGrp="1"/>
          </p:cNvSpPr>
          <p:nvPr>
            <p:ph type="body" sz="quarter" idx="28" hasCustomPrompt="1"/>
          </p:nvPr>
        </p:nvSpPr>
        <p:spPr>
          <a:xfrm>
            <a:off x="5863930" y="2719444"/>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05</a:t>
            </a:r>
            <a:endParaRPr lang="it-IT" dirty="0"/>
          </a:p>
        </p:txBody>
      </p:sp>
      <p:sp>
        <p:nvSpPr>
          <p:cNvPr id="14" name="Text Placeholder 23">
            <a:extLst>
              <a:ext uri="{FF2B5EF4-FFF2-40B4-BE49-F238E27FC236}">
                <a16:creationId xmlns:a16="http://schemas.microsoft.com/office/drawing/2014/main" id="{4FC30061-5622-E34A-9DE1-7B51E144281A}"/>
              </a:ext>
            </a:extLst>
          </p:cNvPr>
          <p:cNvSpPr>
            <a:spLocks noGrp="1"/>
          </p:cNvSpPr>
          <p:nvPr>
            <p:ph type="body" sz="quarter" idx="29" hasCustomPrompt="1"/>
          </p:nvPr>
        </p:nvSpPr>
        <p:spPr>
          <a:xfrm>
            <a:off x="5872514" y="3572045"/>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15" name="Text Placeholder 23">
            <a:extLst>
              <a:ext uri="{FF2B5EF4-FFF2-40B4-BE49-F238E27FC236}">
                <a16:creationId xmlns:a16="http://schemas.microsoft.com/office/drawing/2014/main" id="{61AF714C-7A9C-234B-807C-4F664CF69AED}"/>
              </a:ext>
            </a:extLst>
          </p:cNvPr>
          <p:cNvSpPr>
            <a:spLocks noGrp="1"/>
          </p:cNvSpPr>
          <p:nvPr>
            <p:ph type="body" sz="quarter" idx="30" hasCustomPrompt="1"/>
          </p:nvPr>
        </p:nvSpPr>
        <p:spPr>
          <a:xfrm>
            <a:off x="8566789" y="2719444"/>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06</a:t>
            </a:r>
            <a:endParaRPr lang="it-IT" dirty="0"/>
          </a:p>
        </p:txBody>
      </p:sp>
      <p:sp>
        <p:nvSpPr>
          <p:cNvPr id="16" name="Text Placeholder 23">
            <a:extLst>
              <a:ext uri="{FF2B5EF4-FFF2-40B4-BE49-F238E27FC236}">
                <a16:creationId xmlns:a16="http://schemas.microsoft.com/office/drawing/2014/main" id="{B51BA56C-7F8E-284E-922F-1A2D37BDCB54}"/>
              </a:ext>
            </a:extLst>
          </p:cNvPr>
          <p:cNvSpPr>
            <a:spLocks noGrp="1"/>
          </p:cNvSpPr>
          <p:nvPr>
            <p:ph type="body" sz="quarter" idx="31" hasCustomPrompt="1"/>
          </p:nvPr>
        </p:nvSpPr>
        <p:spPr>
          <a:xfrm>
            <a:off x="8575373" y="3572045"/>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17" name="Text Placeholder 23">
            <a:extLst>
              <a:ext uri="{FF2B5EF4-FFF2-40B4-BE49-F238E27FC236}">
                <a16:creationId xmlns:a16="http://schemas.microsoft.com/office/drawing/2014/main" id="{0C7E36D2-D399-5D42-9322-EC2A11E0E628}"/>
              </a:ext>
            </a:extLst>
          </p:cNvPr>
          <p:cNvSpPr>
            <a:spLocks noGrp="1"/>
          </p:cNvSpPr>
          <p:nvPr>
            <p:ph type="body" sz="quarter" idx="32" hasCustomPrompt="1"/>
          </p:nvPr>
        </p:nvSpPr>
        <p:spPr>
          <a:xfrm>
            <a:off x="3187966" y="4427221"/>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07</a:t>
            </a:r>
            <a:endParaRPr lang="it-IT" dirty="0"/>
          </a:p>
        </p:txBody>
      </p:sp>
      <p:sp>
        <p:nvSpPr>
          <p:cNvPr id="18" name="Text Placeholder 23">
            <a:extLst>
              <a:ext uri="{FF2B5EF4-FFF2-40B4-BE49-F238E27FC236}">
                <a16:creationId xmlns:a16="http://schemas.microsoft.com/office/drawing/2014/main" id="{F8D3647E-5355-944C-BEBF-9803EFACE727}"/>
              </a:ext>
            </a:extLst>
          </p:cNvPr>
          <p:cNvSpPr>
            <a:spLocks noGrp="1"/>
          </p:cNvSpPr>
          <p:nvPr>
            <p:ph type="body" sz="quarter" idx="33" hasCustomPrompt="1"/>
          </p:nvPr>
        </p:nvSpPr>
        <p:spPr>
          <a:xfrm>
            <a:off x="3196550" y="5279822"/>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19" name="Text Placeholder 23">
            <a:extLst>
              <a:ext uri="{FF2B5EF4-FFF2-40B4-BE49-F238E27FC236}">
                <a16:creationId xmlns:a16="http://schemas.microsoft.com/office/drawing/2014/main" id="{6979AA52-9D67-7D41-9282-B494968C5CC3}"/>
              </a:ext>
            </a:extLst>
          </p:cNvPr>
          <p:cNvSpPr>
            <a:spLocks noGrp="1"/>
          </p:cNvSpPr>
          <p:nvPr>
            <p:ph type="body" sz="quarter" idx="34" hasCustomPrompt="1"/>
          </p:nvPr>
        </p:nvSpPr>
        <p:spPr>
          <a:xfrm>
            <a:off x="5868413" y="4404809"/>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08</a:t>
            </a:r>
            <a:endParaRPr lang="it-IT" dirty="0"/>
          </a:p>
        </p:txBody>
      </p:sp>
      <p:sp>
        <p:nvSpPr>
          <p:cNvPr id="20" name="Text Placeholder 23">
            <a:extLst>
              <a:ext uri="{FF2B5EF4-FFF2-40B4-BE49-F238E27FC236}">
                <a16:creationId xmlns:a16="http://schemas.microsoft.com/office/drawing/2014/main" id="{046EFCC6-89EE-114C-97E0-95029AC0D1E3}"/>
              </a:ext>
            </a:extLst>
          </p:cNvPr>
          <p:cNvSpPr>
            <a:spLocks noGrp="1"/>
          </p:cNvSpPr>
          <p:nvPr>
            <p:ph type="body" sz="quarter" idx="35" hasCustomPrompt="1"/>
          </p:nvPr>
        </p:nvSpPr>
        <p:spPr>
          <a:xfrm>
            <a:off x="5876997" y="5257410"/>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21" name="Text Placeholder 23">
            <a:extLst>
              <a:ext uri="{FF2B5EF4-FFF2-40B4-BE49-F238E27FC236}">
                <a16:creationId xmlns:a16="http://schemas.microsoft.com/office/drawing/2014/main" id="{2C4F6283-BA22-EF46-82D1-7402865AC79D}"/>
              </a:ext>
            </a:extLst>
          </p:cNvPr>
          <p:cNvSpPr>
            <a:spLocks noGrp="1"/>
          </p:cNvSpPr>
          <p:nvPr>
            <p:ph type="body" sz="quarter" idx="36" hasCustomPrompt="1"/>
          </p:nvPr>
        </p:nvSpPr>
        <p:spPr>
          <a:xfrm>
            <a:off x="8571272" y="4404809"/>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09</a:t>
            </a:r>
            <a:endParaRPr lang="it-IT" dirty="0"/>
          </a:p>
        </p:txBody>
      </p:sp>
      <p:sp>
        <p:nvSpPr>
          <p:cNvPr id="25" name="Text Placeholder 23">
            <a:extLst>
              <a:ext uri="{FF2B5EF4-FFF2-40B4-BE49-F238E27FC236}">
                <a16:creationId xmlns:a16="http://schemas.microsoft.com/office/drawing/2014/main" id="{466760D3-98A2-634C-BE39-7A199F1EB0A6}"/>
              </a:ext>
            </a:extLst>
          </p:cNvPr>
          <p:cNvSpPr>
            <a:spLocks noGrp="1"/>
          </p:cNvSpPr>
          <p:nvPr>
            <p:ph type="body" sz="quarter" idx="37" hasCustomPrompt="1"/>
          </p:nvPr>
        </p:nvSpPr>
        <p:spPr>
          <a:xfrm>
            <a:off x="8579856" y="5257410"/>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33" name="Footer Placeholder 4">
            <a:extLst>
              <a:ext uri="{FF2B5EF4-FFF2-40B4-BE49-F238E27FC236}">
                <a16:creationId xmlns:a16="http://schemas.microsoft.com/office/drawing/2014/main" id="{236F63CB-C580-7640-93BC-AF743990DDD1}"/>
              </a:ext>
            </a:extLst>
          </p:cNvPr>
          <p:cNvSpPr>
            <a:spLocks noGrp="1"/>
          </p:cNvSpPr>
          <p:nvPr>
            <p:ph type="ftr" sz="quarter" idx="3"/>
          </p:nvPr>
        </p:nvSpPr>
        <p:spPr>
          <a:xfrm>
            <a:off x="758825" y="6525243"/>
            <a:ext cx="8381999" cy="153888"/>
          </a:xfrm>
          <a:prstGeom prst="rect">
            <a:avLst/>
          </a:prstGeom>
        </p:spPr>
        <p:txBody>
          <a:bodyPr vert="horz" wrap="square" lIns="0" tIns="0" rIns="0" bIns="0" rtlCol="0"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1"/>
                </a:solidFill>
              </a:defRPr>
            </a:lvl1pPr>
          </a:lstStyle>
          <a:p>
            <a:r>
              <a:rPr lang="en-US" dirty="0"/>
              <a:t>Copyright © 2021 Enel S.p.A. All rights reserved. </a:t>
            </a:r>
            <a:endParaRPr lang="en-GB" dirty="0"/>
          </a:p>
        </p:txBody>
      </p:sp>
      <p:sp>
        <p:nvSpPr>
          <p:cNvPr id="32" name="Slide Number Placeholder 5">
            <a:extLst>
              <a:ext uri="{FF2B5EF4-FFF2-40B4-BE49-F238E27FC236}">
                <a16:creationId xmlns:a16="http://schemas.microsoft.com/office/drawing/2014/main" id="{0F0505F7-9971-AA47-960B-BF4B85FF548B}"/>
              </a:ext>
            </a:extLst>
          </p:cNvPr>
          <p:cNvSpPr>
            <a:spLocks noGrp="1"/>
          </p:cNvSpPr>
          <p:nvPr>
            <p:ph type="sldNum" sz="quarter" idx="4"/>
          </p:nvPr>
        </p:nvSpPr>
        <p:spPr>
          <a:xfrm>
            <a:off x="10664825" y="6537600"/>
            <a:ext cx="762000" cy="129429"/>
          </a:xfrm>
          <a:prstGeom prst="rect">
            <a:avLst/>
          </a:prstGeom>
        </p:spPr>
        <p:txBody>
          <a:bodyPr vert="horz" wrap="square" lIns="0" tIns="0" rIns="0" bIns="0" rtlCol="0" anchor="t">
            <a:noAutofit/>
          </a:bodyPr>
          <a:lstStyle>
            <a:lvl1pPr marL="0" indent="0" algn="r">
              <a:buFont typeface="Arial" panose="020B0604020202020204" pitchFamily="34" charset="0"/>
              <a:buNone/>
              <a:defRPr sz="1000">
                <a:solidFill>
                  <a:schemeClr val="bg1"/>
                </a:solidFill>
              </a:defRPr>
            </a:lvl1pPr>
          </a:lstStyle>
          <a:p>
            <a:fld id="{1ED2235E-0982-3B42-A838-A74550CD4449}" type="slidenum">
              <a:rPr lang="en-GB" smtClean="0"/>
              <a:pPr/>
              <a:t>‹Nº›</a:t>
            </a:fld>
            <a:endParaRPr lang="en-GB" dirty="0"/>
          </a:p>
        </p:txBody>
      </p:sp>
    </p:spTree>
    <p:extLst>
      <p:ext uri="{BB962C8B-B14F-4D97-AF65-F5344CB8AC3E}">
        <p14:creationId xmlns:p14="http://schemas.microsoft.com/office/powerpoint/2010/main" val="3257703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Agenda 4">
    <p:bg>
      <p:bgPr>
        <a:solidFill>
          <a:schemeClr val="accent2"/>
        </a:solidFill>
        <a:effectLst/>
      </p:bgPr>
    </p:bg>
    <p:spTree>
      <p:nvGrpSpPr>
        <p:cNvPr id="1" name=""/>
        <p:cNvGrpSpPr/>
        <p:nvPr/>
      </p:nvGrpSpPr>
      <p:grpSpPr>
        <a:xfrm>
          <a:off x="0" y="0"/>
          <a:ext cx="0" cy="0"/>
          <a:chOff x="0" y="0"/>
          <a:chExt cx="0" cy="0"/>
        </a:xfrm>
      </p:grpSpPr>
      <p:sp>
        <p:nvSpPr>
          <p:cNvPr id="24" name="Rectangle 8">
            <a:extLst>
              <a:ext uri="{FF2B5EF4-FFF2-40B4-BE49-F238E27FC236}">
                <a16:creationId xmlns:a16="http://schemas.microsoft.com/office/drawing/2014/main" id="{9EDCA231-FEAA-E341-AD22-A49570614E3A}"/>
              </a:ext>
            </a:extLst>
          </p:cNvPr>
          <p:cNvSpPr/>
          <p:nvPr userDrawn="1"/>
        </p:nvSpPr>
        <p:spPr>
          <a:xfrm rot="16200000">
            <a:off x="1000126" y="451967"/>
            <a:ext cx="190501" cy="666750"/>
          </a:xfrm>
          <a:prstGeom prst="rect">
            <a:avLst/>
          </a:prstGeom>
          <a:solidFill>
            <a:srgbClr val="FFFFFF"/>
          </a:solidFill>
          <a:ln w="12700">
            <a:miter lim="400000"/>
          </a:ln>
        </p:spPr>
        <p:txBody>
          <a:bodyPr lIns="18000" tIns="18000" rIns="18000" bIns="18000" anchor="ctr"/>
          <a:lstStyle/>
          <a:p>
            <a:pPr marL="0" indent="0" algn="ctr">
              <a:buFont typeface="Arial" panose="020B0604020202020204" pitchFamily="34" charset="0"/>
              <a:buNone/>
              <a:defRPr sz="1800">
                <a:latin typeface="Arial"/>
                <a:ea typeface="Arial"/>
                <a:cs typeface="Arial"/>
                <a:sym typeface="Arial"/>
              </a:defRPr>
            </a:pPr>
            <a:endParaRPr sz="900" dirty="0"/>
          </a:p>
        </p:txBody>
      </p:sp>
      <p:pic>
        <p:nvPicPr>
          <p:cNvPr id="23" name="Immagine 7">
            <a:extLst>
              <a:ext uri="{FF2B5EF4-FFF2-40B4-BE49-F238E27FC236}">
                <a16:creationId xmlns:a16="http://schemas.microsoft.com/office/drawing/2014/main" id="{D3FED8A7-FC87-C247-96BD-49B62886C6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4323" y="690091"/>
            <a:ext cx="996698" cy="362713"/>
          </a:xfrm>
          <a:prstGeom prst="rect">
            <a:avLst/>
          </a:prstGeom>
        </p:spPr>
      </p:pic>
      <p:sp>
        <p:nvSpPr>
          <p:cNvPr id="22" name="Title 1">
            <a:extLst>
              <a:ext uri="{FF2B5EF4-FFF2-40B4-BE49-F238E27FC236}">
                <a16:creationId xmlns:a16="http://schemas.microsoft.com/office/drawing/2014/main" id="{D5B532FE-4BB2-804F-8B34-6E2FCFC2DAD3}"/>
              </a:ext>
            </a:extLst>
          </p:cNvPr>
          <p:cNvSpPr>
            <a:spLocks noGrp="1"/>
          </p:cNvSpPr>
          <p:nvPr>
            <p:ph type="ctrTitle" hasCustomPrompt="1"/>
          </p:nvPr>
        </p:nvSpPr>
        <p:spPr>
          <a:xfrm>
            <a:off x="762001" y="1107652"/>
            <a:ext cx="2303928" cy="1368425"/>
          </a:xfrm>
        </p:spPr>
        <p:txBody>
          <a:bodyPr anchor="t">
            <a:noAutofit/>
          </a:bodyPr>
          <a:lstStyle>
            <a:lvl1pPr marL="0" indent="0" algn="l">
              <a:buFont typeface="Arial" panose="020B0604020202020204" pitchFamily="34" charset="0"/>
              <a:buNone/>
              <a:defRPr sz="4800">
                <a:solidFill>
                  <a:schemeClr val="bg1"/>
                </a:solidFill>
              </a:defRPr>
            </a:lvl1pPr>
          </a:lstStyle>
          <a:p>
            <a:r>
              <a:rPr lang="it-IT" dirty="0"/>
              <a:t>Agenda</a:t>
            </a:r>
            <a:endParaRPr lang="en-GB" dirty="0"/>
          </a:p>
        </p:txBody>
      </p:sp>
      <p:sp>
        <p:nvSpPr>
          <p:cNvPr id="26" name="Text Placeholder 23">
            <a:extLst>
              <a:ext uri="{FF2B5EF4-FFF2-40B4-BE49-F238E27FC236}">
                <a16:creationId xmlns:a16="http://schemas.microsoft.com/office/drawing/2014/main" id="{ECDCD36B-198B-7744-ADE1-13CBA89DA306}"/>
              </a:ext>
            </a:extLst>
          </p:cNvPr>
          <p:cNvSpPr>
            <a:spLocks noGrp="1"/>
          </p:cNvSpPr>
          <p:nvPr>
            <p:ph type="body" sz="quarter" idx="38" hasCustomPrompt="1"/>
          </p:nvPr>
        </p:nvSpPr>
        <p:spPr>
          <a:xfrm>
            <a:off x="3174519" y="1025115"/>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01</a:t>
            </a:r>
            <a:endParaRPr lang="it-IT" dirty="0"/>
          </a:p>
        </p:txBody>
      </p:sp>
      <p:sp>
        <p:nvSpPr>
          <p:cNvPr id="27" name="Text Placeholder 23">
            <a:extLst>
              <a:ext uri="{FF2B5EF4-FFF2-40B4-BE49-F238E27FC236}">
                <a16:creationId xmlns:a16="http://schemas.microsoft.com/office/drawing/2014/main" id="{5CC33B5A-B625-A54F-A45C-E9D5108164C6}"/>
              </a:ext>
            </a:extLst>
          </p:cNvPr>
          <p:cNvSpPr>
            <a:spLocks noGrp="1"/>
          </p:cNvSpPr>
          <p:nvPr>
            <p:ph type="body" sz="quarter" idx="39" hasCustomPrompt="1"/>
          </p:nvPr>
        </p:nvSpPr>
        <p:spPr>
          <a:xfrm>
            <a:off x="3183103" y="1877716"/>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28" name="Text Placeholder 23">
            <a:extLst>
              <a:ext uri="{FF2B5EF4-FFF2-40B4-BE49-F238E27FC236}">
                <a16:creationId xmlns:a16="http://schemas.microsoft.com/office/drawing/2014/main" id="{7CF6386B-13E0-8B47-A639-6531D08AF777}"/>
              </a:ext>
            </a:extLst>
          </p:cNvPr>
          <p:cNvSpPr>
            <a:spLocks noGrp="1"/>
          </p:cNvSpPr>
          <p:nvPr>
            <p:ph type="body" sz="quarter" idx="40" hasCustomPrompt="1"/>
          </p:nvPr>
        </p:nvSpPr>
        <p:spPr>
          <a:xfrm>
            <a:off x="5854966" y="1002703"/>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02</a:t>
            </a:r>
            <a:endParaRPr lang="it-IT" dirty="0"/>
          </a:p>
        </p:txBody>
      </p:sp>
      <p:sp>
        <p:nvSpPr>
          <p:cNvPr id="29" name="Text Placeholder 23">
            <a:extLst>
              <a:ext uri="{FF2B5EF4-FFF2-40B4-BE49-F238E27FC236}">
                <a16:creationId xmlns:a16="http://schemas.microsoft.com/office/drawing/2014/main" id="{319389D0-704A-EE47-8594-0DFA91F3719A}"/>
              </a:ext>
            </a:extLst>
          </p:cNvPr>
          <p:cNvSpPr>
            <a:spLocks noGrp="1"/>
          </p:cNvSpPr>
          <p:nvPr>
            <p:ph type="body" sz="quarter" idx="41" hasCustomPrompt="1"/>
          </p:nvPr>
        </p:nvSpPr>
        <p:spPr>
          <a:xfrm>
            <a:off x="5863550" y="1855304"/>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30" name="Text Placeholder 23">
            <a:extLst>
              <a:ext uri="{FF2B5EF4-FFF2-40B4-BE49-F238E27FC236}">
                <a16:creationId xmlns:a16="http://schemas.microsoft.com/office/drawing/2014/main" id="{DAC9A943-3D52-5C48-A5B7-2FDD4E43A640}"/>
              </a:ext>
            </a:extLst>
          </p:cNvPr>
          <p:cNvSpPr>
            <a:spLocks noGrp="1"/>
          </p:cNvSpPr>
          <p:nvPr>
            <p:ph type="body" sz="quarter" idx="42" hasCustomPrompt="1"/>
          </p:nvPr>
        </p:nvSpPr>
        <p:spPr>
          <a:xfrm>
            <a:off x="8557825" y="1002703"/>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03</a:t>
            </a:r>
            <a:endParaRPr lang="it-IT" dirty="0"/>
          </a:p>
        </p:txBody>
      </p:sp>
      <p:sp>
        <p:nvSpPr>
          <p:cNvPr id="31" name="Text Placeholder 23">
            <a:extLst>
              <a:ext uri="{FF2B5EF4-FFF2-40B4-BE49-F238E27FC236}">
                <a16:creationId xmlns:a16="http://schemas.microsoft.com/office/drawing/2014/main" id="{0AB4821B-339B-014F-99B6-EE5C5559A6E7}"/>
              </a:ext>
            </a:extLst>
          </p:cNvPr>
          <p:cNvSpPr>
            <a:spLocks noGrp="1"/>
          </p:cNvSpPr>
          <p:nvPr>
            <p:ph type="body" sz="quarter" idx="43" hasCustomPrompt="1"/>
          </p:nvPr>
        </p:nvSpPr>
        <p:spPr>
          <a:xfrm>
            <a:off x="8566409" y="1855304"/>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8" name="Text Placeholder 23">
            <a:extLst>
              <a:ext uri="{FF2B5EF4-FFF2-40B4-BE49-F238E27FC236}">
                <a16:creationId xmlns:a16="http://schemas.microsoft.com/office/drawing/2014/main" id="{9C341713-23F4-4E4D-B663-65E9405BC769}"/>
              </a:ext>
            </a:extLst>
          </p:cNvPr>
          <p:cNvSpPr>
            <a:spLocks noGrp="1"/>
          </p:cNvSpPr>
          <p:nvPr>
            <p:ph type="body" sz="quarter" idx="21" hasCustomPrompt="1"/>
          </p:nvPr>
        </p:nvSpPr>
        <p:spPr>
          <a:xfrm>
            <a:off x="3183483" y="2741856"/>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04</a:t>
            </a:r>
            <a:endParaRPr lang="it-IT" dirty="0"/>
          </a:p>
        </p:txBody>
      </p:sp>
      <p:sp>
        <p:nvSpPr>
          <p:cNvPr id="10" name="Text Placeholder 23">
            <a:extLst>
              <a:ext uri="{FF2B5EF4-FFF2-40B4-BE49-F238E27FC236}">
                <a16:creationId xmlns:a16="http://schemas.microsoft.com/office/drawing/2014/main" id="{5EB38375-3C03-CF4D-86C8-DFF3A0F01ADA}"/>
              </a:ext>
            </a:extLst>
          </p:cNvPr>
          <p:cNvSpPr>
            <a:spLocks noGrp="1"/>
          </p:cNvSpPr>
          <p:nvPr>
            <p:ph type="body" sz="quarter" idx="27" hasCustomPrompt="1"/>
          </p:nvPr>
        </p:nvSpPr>
        <p:spPr>
          <a:xfrm>
            <a:off x="3192067" y="3594457"/>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11" name="Text Placeholder 23">
            <a:extLst>
              <a:ext uri="{FF2B5EF4-FFF2-40B4-BE49-F238E27FC236}">
                <a16:creationId xmlns:a16="http://schemas.microsoft.com/office/drawing/2014/main" id="{4D2A2C20-FE41-6942-9269-4869B6457F52}"/>
              </a:ext>
            </a:extLst>
          </p:cNvPr>
          <p:cNvSpPr>
            <a:spLocks noGrp="1"/>
          </p:cNvSpPr>
          <p:nvPr>
            <p:ph type="body" sz="quarter" idx="28" hasCustomPrompt="1"/>
          </p:nvPr>
        </p:nvSpPr>
        <p:spPr>
          <a:xfrm>
            <a:off x="5863930" y="2719444"/>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05</a:t>
            </a:r>
            <a:endParaRPr lang="it-IT" dirty="0"/>
          </a:p>
        </p:txBody>
      </p:sp>
      <p:sp>
        <p:nvSpPr>
          <p:cNvPr id="14" name="Text Placeholder 23">
            <a:extLst>
              <a:ext uri="{FF2B5EF4-FFF2-40B4-BE49-F238E27FC236}">
                <a16:creationId xmlns:a16="http://schemas.microsoft.com/office/drawing/2014/main" id="{4FC30061-5622-E34A-9DE1-7B51E144281A}"/>
              </a:ext>
            </a:extLst>
          </p:cNvPr>
          <p:cNvSpPr>
            <a:spLocks noGrp="1"/>
          </p:cNvSpPr>
          <p:nvPr>
            <p:ph type="body" sz="quarter" idx="29" hasCustomPrompt="1"/>
          </p:nvPr>
        </p:nvSpPr>
        <p:spPr>
          <a:xfrm>
            <a:off x="5872514" y="3572045"/>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15" name="Text Placeholder 23">
            <a:extLst>
              <a:ext uri="{FF2B5EF4-FFF2-40B4-BE49-F238E27FC236}">
                <a16:creationId xmlns:a16="http://schemas.microsoft.com/office/drawing/2014/main" id="{61AF714C-7A9C-234B-807C-4F664CF69AED}"/>
              </a:ext>
            </a:extLst>
          </p:cNvPr>
          <p:cNvSpPr>
            <a:spLocks noGrp="1"/>
          </p:cNvSpPr>
          <p:nvPr>
            <p:ph type="body" sz="quarter" idx="30" hasCustomPrompt="1"/>
          </p:nvPr>
        </p:nvSpPr>
        <p:spPr>
          <a:xfrm>
            <a:off x="8566789" y="2719444"/>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06</a:t>
            </a:r>
            <a:endParaRPr lang="it-IT" dirty="0"/>
          </a:p>
        </p:txBody>
      </p:sp>
      <p:sp>
        <p:nvSpPr>
          <p:cNvPr id="16" name="Text Placeholder 23">
            <a:extLst>
              <a:ext uri="{FF2B5EF4-FFF2-40B4-BE49-F238E27FC236}">
                <a16:creationId xmlns:a16="http://schemas.microsoft.com/office/drawing/2014/main" id="{B51BA56C-7F8E-284E-922F-1A2D37BDCB54}"/>
              </a:ext>
            </a:extLst>
          </p:cNvPr>
          <p:cNvSpPr>
            <a:spLocks noGrp="1"/>
          </p:cNvSpPr>
          <p:nvPr>
            <p:ph type="body" sz="quarter" idx="31" hasCustomPrompt="1"/>
          </p:nvPr>
        </p:nvSpPr>
        <p:spPr>
          <a:xfrm>
            <a:off x="8575373" y="3572045"/>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17" name="Text Placeholder 23">
            <a:extLst>
              <a:ext uri="{FF2B5EF4-FFF2-40B4-BE49-F238E27FC236}">
                <a16:creationId xmlns:a16="http://schemas.microsoft.com/office/drawing/2014/main" id="{0C7E36D2-D399-5D42-9322-EC2A11E0E628}"/>
              </a:ext>
            </a:extLst>
          </p:cNvPr>
          <p:cNvSpPr>
            <a:spLocks noGrp="1"/>
          </p:cNvSpPr>
          <p:nvPr>
            <p:ph type="body" sz="quarter" idx="32" hasCustomPrompt="1"/>
          </p:nvPr>
        </p:nvSpPr>
        <p:spPr>
          <a:xfrm>
            <a:off x="3187966" y="4427221"/>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07</a:t>
            </a:r>
            <a:endParaRPr lang="it-IT" dirty="0"/>
          </a:p>
        </p:txBody>
      </p:sp>
      <p:sp>
        <p:nvSpPr>
          <p:cNvPr id="18" name="Text Placeholder 23">
            <a:extLst>
              <a:ext uri="{FF2B5EF4-FFF2-40B4-BE49-F238E27FC236}">
                <a16:creationId xmlns:a16="http://schemas.microsoft.com/office/drawing/2014/main" id="{F8D3647E-5355-944C-BEBF-9803EFACE727}"/>
              </a:ext>
            </a:extLst>
          </p:cNvPr>
          <p:cNvSpPr>
            <a:spLocks noGrp="1"/>
          </p:cNvSpPr>
          <p:nvPr>
            <p:ph type="body" sz="quarter" idx="33" hasCustomPrompt="1"/>
          </p:nvPr>
        </p:nvSpPr>
        <p:spPr>
          <a:xfrm>
            <a:off x="3196550" y="5279822"/>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19" name="Text Placeholder 23">
            <a:extLst>
              <a:ext uri="{FF2B5EF4-FFF2-40B4-BE49-F238E27FC236}">
                <a16:creationId xmlns:a16="http://schemas.microsoft.com/office/drawing/2014/main" id="{6979AA52-9D67-7D41-9282-B494968C5CC3}"/>
              </a:ext>
            </a:extLst>
          </p:cNvPr>
          <p:cNvSpPr>
            <a:spLocks noGrp="1"/>
          </p:cNvSpPr>
          <p:nvPr>
            <p:ph type="body" sz="quarter" idx="34" hasCustomPrompt="1"/>
          </p:nvPr>
        </p:nvSpPr>
        <p:spPr>
          <a:xfrm>
            <a:off x="5868413" y="4404809"/>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08</a:t>
            </a:r>
            <a:endParaRPr lang="it-IT" dirty="0"/>
          </a:p>
        </p:txBody>
      </p:sp>
      <p:sp>
        <p:nvSpPr>
          <p:cNvPr id="20" name="Text Placeholder 23">
            <a:extLst>
              <a:ext uri="{FF2B5EF4-FFF2-40B4-BE49-F238E27FC236}">
                <a16:creationId xmlns:a16="http://schemas.microsoft.com/office/drawing/2014/main" id="{046EFCC6-89EE-114C-97E0-95029AC0D1E3}"/>
              </a:ext>
            </a:extLst>
          </p:cNvPr>
          <p:cNvSpPr>
            <a:spLocks noGrp="1"/>
          </p:cNvSpPr>
          <p:nvPr>
            <p:ph type="body" sz="quarter" idx="35" hasCustomPrompt="1"/>
          </p:nvPr>
        </p:nvSpPr>
        <p:spPr>
          <a:xfrm>
            <a:off x="5876997" y="5257410"/>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21" name="Text Placeholder 23">
            <a:extLst>
              <a:ext uri="{FF2B5EF4-FFF2-40B4-BE49-F238E27FC236}">
                <a16:creationId xmlns:a16="http://schemas.microsoft.com/office/drawing/2014/main" id="{2C4F6283-BA22-EF46-82D1-7402865AC79D}"/>
              </a:ext>
            </a:extLst>
          </p:cNvPr>
          <p:cNvSpPr>
            <a:spLocks noGrp="1"/>
          </p:cNvSpPr>
          <p:nvPr>
            <p:ph type="body" sz="quarter" idx="36" hasCustomPrompt="1"/>
          </p:nvPr>
        </p:nvSpPr>
        <p:spPr>
          <a:xfrm>
            <a:off x="8571272" y="4404809"/>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09</a:t>
            </a:r>
            <a:endParaRPr lang="it-IT" dirty="0"/>
          </a:p>
        </p:txBody>
      </p:sp>
      <p:sp>
        <p:nvSpPr>
          <p:cNvPr id="25" name="Text Placeholder 23">
            <a:extLst>
              <a:ext uri="{FF2B5EF4-FFF2-40B4-BE49-F238E27FC236}">
                <a16:creationId xmlns:a16="http://schemas.microsoft.com/office/drawing/2014/main" id="{466760D3-98A2-634C-BE39-7A199F1EB0A6}"/>
              </a:ext>
            </a:extLst>
          </p:cNvPr>
          <p:cNvSpPr>
            <a:spLocks noGrp="1"/>
          </p:cNvSpPr>
          <p:nvPr>
            <p:ph type="body" sz="quarter" idx="37" hasCustomPrompt="1"/>
          </p:nvPr>
        </p:nvSpPr>
        <p:spPr>
          <a:xfrm>
            <a:off x="8579856" y="5257410"/>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33" name="Footer Placeholder 4">
            <a:extLst>
              <a:ext uri="{FF2B5EF4-FFF2-40B4-BE49-F238E27FC236}">
                <a16:creationId xmlns:a16="http://schemas.microsoft.com/office/drawing/2014/main" id="{E780C923-B58D-8646-92FA-EA0B551C16F6}"/>
              </a:ext>
            </a:extLst>
          </p:cNvPr>
          <p:cNvSpPr>
            <a:spLocks noGrp="1"/>
          </p:cNvSpPr>
          <p:nvPr>
            <p:ph type="ftr" sz="quarter" idx="3"/>
          </p:nvPr>
        </p:nvSpPr>
        <p:spPr>
          <a:xfrm>
            <a:off x="758825" y="6525243"/>
            <a:ext cx="8381999" cy="153888"/>
          </a:xfrm>
          <a:prstGeom prst="rect">
            <a:avLst/>
          </a:prstGeom>
        </p:spPr>
        <p:txBody>
          <a:bodyPr vert="horz" wrap="square" lIns="0" tIns="0" rIns="0" bIns="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bg1"/>
                </a:solidFill>
              </a:defRPr>
            </a:lvl1pPr>
          </a:lstStyle>
          <a:p>
            <a:r>
              <a:rPr lang="en-US" dirty="0"/>
              <a:t>Copyright © 2021 Enel S.p.A. All rights reserved. </a:t>
            </a:r>
            <a:endParaRPr lang="en-GB" noProof="0" dirty="0"/>
          </a:p>
        </p:txBody>
      </p:sp>
      <p:sp>
        <p:nvSpPr>
          <p:cNvPr id="32" name="Slide Number Placeholder 5">
            <a:extLst>
              <a:ext uri="{FF2B5EF4-FFF2-40B4-BE49-F238E27FC236}">
                <a16:creationId xmlns:a16="http://schemas.microsoft.com/office/drawing/2014/main" id="{2CED743C-4CAB-3B46-866D-4E726FF0E838}"/>
              </a:ext>
            </a:extLst>
          </p:cNvPr>
          <p:cNvSpPr>
            <a:spLocks noGrp="1"/>
          </p:cNvSpPr>
          <p:nvPr>
            <p:ph type="sldNum" sz="quarter" idx="4"/>
          </p:nvPr>
        </p:nvSpPr>
        <p:spPr>
          <a:xfrm>
            <a:off x="10664825" y="6537600"/>
            <a:ext cx="762000" cy="129429"/>
          </a:xfrm>
          <a:prstGeom prst="rect">
            <a:avLst/>
          </a:prstGeom>
        </p:spPr>
        <p:txBody>
          <a:bodyPr vert="horz" wrap="square" lIns="0" tIns="0" rIns="0" bIns="0" rtlCol="0" anchor="t">
            <a:noAutofit/>
          </a:bodyPr>
          <a:lstStyle>
            <a:lvl1pPr algn="r">
              <a:defRPr sz="1000">
                <a:solidFill>
                  <a:schemeClr val="bg1"/>
                </a:solidFill>
              </a:defRPr>
            </a:lvl1pPr>
          </a:lstStyle>
          <a:p>
            <a:fld id="{1ED2235E-0982-3B42-A838-A74550CD4449}" type="slidenum">
              <a:rPr lang="en-GB" smtClean="0"/>
              <a:pPr/>
              <a:t>‹Nº›</a:t>
            </a:fld>
            <a:endParaRPr lang="en-GB" dirty="0"/>
          </a:p>
        </p:txBody>
      </p:sp>
    </p:spTree>
    <p:extLst>
      <p:ext uri="{BB962C8B-B14F-4D97-AF65-F5344CB8AC3E}">
        <p14:creationId xmlns:p14="http://schemas.microsoft.com/office/powerpoint/2010/main" val="1293152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One Key Point - Full image">
    <p:bg>
      <p:bgPr>
        <a:solidFill>
          <a:srgbClr val="C6C6C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27DF7CD-7B1E-4947-8A8D-C0CB91DB19C1}"/>
              </a:ext>
            </a:extLst>
          </p:cNvPr>
          <p:cNvSpPr>
            <a:spLocks noGrp="1"/>
          </p:cNvSpPr>
          <p:nvPr>
            <p:ph type="pic" sz="quarter" idx="13"/>
          </p:nvPr>
        </p:nvSpPr>
        <p:spPr>
          <a:xfrm>
            <a:off x="0" y="0"/>
            <a:ext cx="12192000" cy="6858000"/>
          </a:xfrm>
        </p:spPr>
        <p:txBody>
          <a:bodyPr/>
          <a:lstStyle>
            <a:lvl1pPr marL="0" indent="0">
              <a:buNone/>
              <a:defRPr/>
            </a:lvl1pPr>
          </a:lstStyle>
          <a:p>
            <a:r>
              <a:rPr lang="en-US" dirty="0"/>
              <a:t>Click icon to add picture</a:t>
            </a:r>
            <a:endParaRPr lang="it-IT" dirty="0"/>
          </a:p>
        </p:txBody>
      </p:sp>
      <p:pic>
        <p:nvPicPr>
          <p:cNvPr id="11" name="Immagine 7">
            <a:extLst>
              <a:ext uri="{FF2B5EF4-FFF2-40B4-BE49-F238E27FC236}">
                <a16:creationId xmlns:a16="http://schemas.microsoft.com/office/drawing/2014/main" id="{7AEDC9B0-5E01-4344-A13E-26BC7193FC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4323" y="690091"/>
            <a:ext cx="996698" cy="362713"/>
          </a:xfrm>
          <a:prstGeom prst="rect">
            <a:avLst/>
          </a:prstGeom>
        </p:spPr>
      </p:pic>
      <p:sp>
        <p:nvSpPr>
          <p:cNvPr id="13" name="Rectangle 8">
            <a:extLst>
              <a:ext uri="{FF2B5EF4-FFF2-40B4-BE49-F238E27FC236}">
                <a16:creationId xmlns:a16="http://schemas.microsoft.com/office/drawing/2014/main" id="{1389E4EE-81BD-6941-B839-7233BBE1ABB6}"/>
              </a:ext>
            </a:extLst>
          </p:cNvPr>
          <p:cNvSpPr/>
          <p:nvPr userDrawn="1"/>
        </p:nvSpPr>
        <p:spPr>
          <a:xfrm rot="16200000">
            <a:off x="1000126" y="451967"/>
            <a:ext cx="190501" cy="666750"/>
          </a:xfrm>
          <a:prstGeom prst="rect">
            <a:avLst/>
          </a:prstGeom>
          <a:solidFill>
            <a:srgbClr val="FFFFFF"/>
          </a:solidFill>
          <a:ln w="12700">
            <a:miter lim="400000"/>
          </a:ln>
        </p:spPr>
        <p:txBody>
          <a:bodyPr lIns="18000" tIns="18000" rIns="18000" bIns="18000" anchor="ctr"/>
          <a:lstStyle/>
          <a:p>
            <a:pPr marL="0" indent="0" algn="ctr">
              <a:buFont typeface="Arial" panose="020B0604020202020204" pitchFamily="34" charset="0"/>
              <a:buNone/>
              <a:defRPr sz="1800">
                <a:latin typeface="Arial"/>
                <a:ea typeface="Arial"/>
                <a:cs typeface="Arial"/>
                <a:sym typeface="Arial"/>
              </a:defRPr>
            </a:pPr>
            <a:endParaRPr sz="900" dirty="0"/>
          </a:p>
        </p:txBody>
      </p:sp>
      <p:sp>
        <p:nvSpPr>
          <p:cNvPr id="14" name="Text Placeholder 2">
            <a:extLst>
              <a:ext uri="{FF2B5EF4-FFF2-40B4-BE49-F238E27FC236}">
                <a16:creationId xmlns:a16="http://schemas.microsoft.com/office/drawing/2014/main" id="{E8B392C5-DCB6-E24F-B45A-FEC052F66010}"/>
              </a:ext>
            </a:extLst>
          </p:cNvPr>
          <p:cNvSpPr>
            <a:spLocks noGrp="1"/>
          </p:cNvSpPr>
          <p:nvPr>
            <p:ph type="body" sz="quarter" idx="14" hasCustomPrompt="1"/>
          </p:nvPr>
        </p:nvSpPr>
        <p:spPr>
          <a:xfrm>
            <a:off x="772211" y="1134706"/>
            <a:ext cx="7606614" cy="1727247"/>
          </a:xfrm>
        </p:spPr>
        <p:txBody>
          <a:bodyPr/>
          <a:lstStyle>
            <a:lvl1pPr marL="0" indent="0">
              <a:buNone/>
              <a:defRPr sz="4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Insert key point on your picture</a:t>
            </a:r>
          </a:p>
        </p:txBody>
      </p:sp>
      <p:sp>
        <p:nvSpPr>
          <p:cNvPr id="10" name="Slide Number Placeholder 5">
            <a:extLst>
              <a:ext uri="{FF2B5EF4-FFF2-40B4-BE49-F238E27FC236}">
                <a16:creationId xmlns:a16="http://schemas.microsoft.com/office/drawing/2014/main" id="{6CB43D13-DFA6-8942-B6AA-9D1C96E4CA40}"/>
              </a:ext>
            </a:extLst>
          </p:cNvPr>
          <p:cNvSpPr>
            <a:spLocks noGrp="1"/>
          </p:cNvSpPr>
          <p:nvPr>
            <p:ph type="sldNum" sz="quarter" idx="12"/>
          </p:nvPr>
        </p:nvSpPr>
        <p:spPr>
          <a:xfrm>
            <a:off x="10664825" y="6264005"/>
            <a:ext cx="762000" cy="153888"/>
          </a:xfrm>
          <a:prstGeom prst="rect">
            <a:avLst/>
          </a:prstGeom>
        </p:spPr>
        <p:txBody>
          <a:bodyPr/>
          <a:lstStyle>
            <a:lvl1pPr>
              <a:defRPr>
                <a:solidFill>
                  <a:schemeClr val="bg1"/>
                </a:solidFill>
              </a:defRPr>
            </a:lvl1pPr>
          </a:lstStyle>
          <a:p>
            <a:fld id="{1ED2235E-0982-3B42-A838-A74550CD4449}" type="slidenum">
              <a:rPr lang="en-GB" smtClean="0"/>
              <a:pPr/>
              <a:t>‹Nº›</a:t>
            </a:fld>
            <a:endParaRPr lang="en-GB" dirty="0"/>
          </a:p>
        </p:txBody>
      </p:sp>
    </p:spTree>
    <p:extLst>
      <p:ext uri="{BB962C8B-B14F-4D97-AF65-F5344CB8AC3E}">
        <p14:creationId xmlns:p14="http://schemas.microsoft.com/office/powerpoint/2010/main" val="3839753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indent="0">
              <a:buFont typeface="Arial" panose="020B0604020202020204" pitchFamily="34" charset="0"/>
              <a:buNone/>
              <a:defRPr/>
            </a:lvl1pPr>
          </a:lstStyle>
          <a:p>
            <a:r>
              <a:rPr lang="en-GB" dirty="0"/>
              <a:t>Click to edit Master Title</a:t>
            </a:r>
          </a:p>
        </p:txBody>
      </p:sp>
      <p:sp>
        <p:nvSpPr>
          <p:cNvPr id="9" name="Text Placeholder 7"/>
          <p:cNvSpPr>
            <a:spLocks noGrp="1"/>
          </p:cNvSpPr>
          <p:nvPr>
            <p:ph type="body" sz="quarter" idx="13" hasCustomPrompt="1"/>
          </p:nvPr>
        </p:nvSpPr>
        <p:spPr>
          <a:xfrm>
            <a:off x="761999" y="1085366"/>
            <a:ext cx="8375651" cy="276999"/>
          </a:xfrm>
        </p:spPr>
        <p:txBody>
          <a:bodyPr rIns="0">
            <a:noAutofit/>
          </a:bodyPr>
          <a:lstStyle>
            <a:lvl1pPr marL="0" indent="0">
              <a:buNone/>
              <a:defRPr sz="1800"/>
            </a:lvl1pPr>
          </a:lstStyle>
          <a:p>
            <a:pPr lvl="0"/>
            <a:r>
              <a:rPr lang="en-GB" dirty="0"/>
              <a:t>Click to edit Master subtitle style if required</a:t>
            </a:r>
            <a:endParaRPr lang="en-US" dirty="0"/>
          </a:p>
        </p:txBody>
      </p:sp>
      <p:sp>
        <p:nvSpPr>
          <p:cNvPr id="3" name="Content Placeholder 2"/>
          <p:cNvSpPr>
            <a:spLocks noGrp="1"/>
          </p:cNvSpPr>
          <p:nvPr>
            <p:ph sz="half" idx="1" hasCustomPrompt="1"/>
          </p:nvPr>
        </p:nvSpPr>
        <p:spPr>
          <a:xfrm>
            <a:off x="762000" y="1548580"/>
            <a:ext cx="5334000" cy="4661515"/>
          </a:xfrm>
        </p:spPr>
        <p:txBody>
          <a:bodyPr/>
          <a:lstStyle>
            <a:lvl1pPr marL="285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sz="1800"/>
            </a:lvl1pPr>
            <a:lvl2pPr marL="0" marR="0" indent="0" algn="l" defTabSz="914400" rtl="0" eaLnBrk="1" fontAlgn="auto" latinLnBrk="0" hangingPunct="1">
              <a:lnSpc>
                <a:spcPct val="100000"/>
              </a:lnSpc>
              <a:spcBef>
                <a:spcPts val="0"/>
              </a:spcBef>
              <a:spcAft>
                <a:spcPts val="600"/>
              </a:spcAft>
              <a:buClrTx/>
              <a:buSzTx/>
              <a:buFont typeface="Lucida Grande"/>
              <a:buNone/>
              <a:tabLst>
                <a:tab pos="1057275" algn="l"/>
              </a:tabLst>
              <a:defRPr sz="1800"/>
            </a:lvl2pPr>
            <a:lvl3pPr marL="25400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057275" algn="l"/>
              </a:tabLst>
              <a:defRPr sz="1800"/>
            </a:lvl3pPr>
          </a:lstStyle>
          <a:p>
            <a:pPr marL="0" marR="0" lvl="0"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Master text style 18PT regular</a:t>
            </a:r>
          </a:p>
          <a:p>
            <a:pPr marL="0" marR="0" lvl="1"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First level: Master bullet style 18PT regular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Second level: Master sub bullet style 18PT regular</a:t>
            </a:r>
          </a:p>
          <a:p>
            <a:pPr marL="5397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Third level: Master sub bullet style 18PT regular</a:t>
            </a:r>
          </a:p>
          <a:p>
            <a:pPr lvl="1"/>
            <a:endParaRPr lang="en-GB" dirty="0"/>
          </a:p>
          <a:p>
            <a:pPr lvl="1"/>
            <a:endParaRPr lang="en-GB" dirty="0"/>
          </a:p>
        </p:txBody>
      </p:sp>
      <p:sp>
        <p:nvSpPr>
          <p:cNvPr id="4" name="Content Placeholder 3"/>
          <p:cNvSpPr>
            <a:spLocks noGrp="1"/>
          </p:cNvSpPr>
          <p:nvPr>
            <p:ph sz="half" idx="2" hasCustomPrompt="1"/>
          </p:nvPr>
        </p:nvSpPr>
        <p:spPr>
          <a:xfrm>
            <a:off x="6223819" y="1548580"/>
            <a:ext cx="5203005" cy="4661515"/>
          </a:xfrm>
        </p:spPr>
        <p:txBody>
          <a:bodyPr/>
          <a:lstStyle>
            <a:lvl1pPr marL="285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lvl1pPr>
            <a:lvl2pPr marL="0" marR="0" indent="0" algn="l" defTabSz="914400" rtl="0" eaLnBrk="1" fontAlgn="auto" latinLnBrk="0" hangingPunct="1">
              <a:lnSpc>
                <a:spcPct val="100000"/>
              </a:lnSpc>
              <a:spcBef>
                <a:spcPts val="0"/>
              </a:spcBef>
              <a:spcAft>
                <a:spcPts val="600"/>
              </a:spcAft>
              <a:buClrTx/>
              <a:buSzTx/>
              <a:buFont typeface="Lucida Grande"/>
              <a:buNone/>
              <a:tabLst>
                <a:tab pos="1057275" algn="l"/>
              </a:tabLst>
              <a:defRPr/>
            </a:lvl2pPr>
            <a:lvl3pPr marL="539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lvl3pPr>
          </a:lstStyle>
          <a:p>
            <a:pPr marL="0" marR="0" lvl="0"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Master text style 18PT regular</a:t>
            </a:r>
          </a:p>
          <a:p>
            <a:pPr marL="0" marR="0" lvl="1"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First level: Master bullet style 18PT regular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Second level: Master sub bullet style 18PT regular</a:t>
            </a:r>
          </a:p>
          <a:p>
            <a:pPr marL="5397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Third level: Master sub bullet style 18PT regular</a:t>
            </a:r>
          </a:p>
          <a:p>
            <a:pPr lvl="2"/>
            <a:endParaRPr lang="en-GB" dirty="0"/>
          </a:p>
        </p:txBody>
      </p:sp>
      <p:sp>
        <p:nvSpPr>
          <p:cNvPr id="8" name="Footer Placeholder 4">
            <a:extLst>
              <a:ext uri="{FF2B5EF4-FFF2-40B4-BE49-F238E27FC236}">
                <a16:creationId xmlns:a16="http://schemas.microsoft.com/office/drawing/2014/main" id="{AC1CB1EB-1AD6-D54B-98A1-F4AFD459B3DB}"/>
              </a:ext>
            </a:extLst>
          </p:cNvPr>
          <p:cNvSpPr>
            <a:spLocks noGrp="1"/>
          </p:cNvSpPr>
          <p:nvPr>
            <p:ph type="ftr" sz="quarter" idx="3"/>
          </p:nvPr>
        </p:nvSpPr>
        <p:spPr>
          <a:xfrm>
            <a:off x="758825" y="6525243"/>
            <a:ext cx="8381999" cy="153888"/>
          </a:xfrm>
          <a:prstGeom prst="rect">
            <a:avLst/>
          </a:prstGeom>
        </p:spPr>
        <p:txBody>
          <a:bodyPr vert="horz" wrap="square" lIns="0" tIns="0" rIns="0" bIns="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lumMod val="75000"/>
                  </a:schemeClr>
                </a:solidFill>
              </a:defRPr>
            </a:lvl1pPr>
          </a:lstStyle>
          <a:p>
            <a:r>
              <a:rPr lang="en-US" dirty="0"/>
              <a:t>Copyright © 2021 Enel S.p.A. All rights reserved. </a:t>
            </a:r>
            <a:endParaRPr lang="en-GB" noProof="0" dirty="0"/>
          </a:p>
        </p:txBody>
      </p:sp>
      <p:sp>
        <p:nvSpPr>
          <p:cNvPr id="7" name="Slide Number Placeholder 6"/>
          <p:cNvSpPr>
            <a:spLocks noGrp="1"/>
          </p:cNvSpPr>
          <p:nvPr>
            <p:ph type="sldNum" sz="quarter" idx="12"/>
          </p:nvPr>
        </p:nvSpPr>
        <p:spPr>
          <a:xfrm>
            <a:off x="10664825" y="6534606"/>
            <a:ext cx="762000" cy="129429"/>
          </a:xfrm>
          <a:prstGeom prst="rect">
            <a:avLst/>
          </a:prstGeom>
        </p:spPr>
        <p:txBody>
          <a:bodyPr/>
          <a:lstStyle/>
          <a:p>
            <a:fld id="{1ED2235E-0982-3B42-A838-A74550CD4449}" type="slidenum">
              <a:rPr lang="en-GB" smtClean="0"/>
              <a:pPr/>
              <a:t>‹Nº›</a:t>
            </a:fld>
            <a:endParaRPr lang="en-GB" dirty="0"/>
          </a:p>
        </p:txBody>
      </p:sp>
    </p:spTree>
    <p:extLst>
      <p:ext uri="{BB962C8B-B14F-4D97-AF65-F5344CB8AC3E}">
        <p14:creationId xmlns:p14="http://schemas.microsoft.com/office/powerpoint/2010/main" val="4090564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indent="0">
              <a:buFont typeface="Arial" panose="020B0604020202020204" pitchFamily="34" charset="0"/>
              <a:buNone/>
              <a:defRPr/>
            </a:lvl1pPr>
          </a:lstStyle>
          <a:p>
            <a:r>
              <a:rPr lang="en-GB" dirty="0"/>
              <a:t>Click to edit Master Title</a:t>
            </a:r>
          </a:p>
        </p:txBody>
      </p:sp>
      <p:sp>
        <p:nvSpPr>
          <p:cNvPr id="10" name="Text Placeholder 7"/>
          <p:cNvSpPr>
            <a:spLocks noGrp="1"/>
          </p:cNvSpPr>
          <p:nvPr>
            <p:ph type="body" sz="quarter" idx="14" hasCustomPrompt="1"/>
          </p:nvPr>
        </p:nvSpPr>
        <p:spPr>
          <a:xfrm>
            <a:off x="761999" y="1085366"/>
            <a:ext cx="8375651" cy="276999"/>
          </a:xfrm>
        </p:spPr>
        <p:txBody>
          <a:bodyPr rIns="0">
            <a:noAutofit/>
          </a:bodyPr>
          <a:lstStyle>
            <a:lvl1pPr marL="0" indent="0">
              <a:buNone/>
              <a:defRPr sz="1800"/>
            </a:lvl1pPr>
          </a:lstStyle>
          <a:p>
            <a:pPr lvl="0"/>
            <a:r>
              <a:rPr lang="en-GB" dirty="0"/>
              <a:t>Click to edit Master subtitle style if required</a:t>
            </a:r>
            <a:endParaRPr lang="en-US" dirty="0"/>
          </a:p>
        </p:txBody>
      </p:sp>
      <p:sp>
        <p:nvSpPr>
          <p:cNvPr id="20" name="Content Placeholder 2">
            <a:extLst>
              <a:ext uri="{FF2B5EF4-FFF2-40B4-BE49-F238E27FC236}">
                <a16:creationId xmlns:a16="http://schemas.microsoft.com/office/drawing/2014/main" id="{85554622-E911-FE4F-AFAE-295567289CEF}"/>
              </a:ext>
            </a:extLst>
          </p:cNvPr>
          <p:cNvSpPr>
            <a:spLocks noGrp="1"/>
          </p:cNvSpPr>
          <p:nvPr>
            <p:ph sz="half" idx="18" hasCustomPrompt="1"/>
          </p:nvPr>
        </p:nvSpPr>
        <p:spPr>
          <a:xfrm>
            <a:off x="771832" y="1543664"/>
            <a:ext cx="3382297" cy="4661515"/>
          </a:xfrm>
        </p:spPr>
        <p:txBody>
          <a:bodyPr/>
          <a:lstStyle>
            <a:lvl1pPr marL="0" marR="0" indent="0" algn="l" defTabSz="914400" rtl="0" eaLnBrk="1" fontAlgn="auto" latinLnBrk="0" hangingPunct="1">
              <a:lnSpc>
                <a:spcPct val="100000"/>
              </a:lnSpc>
              <a:spcBef>
                <a:spcPts val="0"/>
              </a:spcBef>
              <a:spcAft>
                <a:spcPts val="600"/>
              </a:spcAft>
              <a:buClrTx/>
              <a:buSzTx/>
              <a:buFont typeface="Lucida Grande"/>
              <a:buNone/>
              <a:tabLst>
                <a:tab pos="1057275" algn="l"/>
              </a:tabLst>
              <a:defRPr/>
            </a:lvl1pPr>
            <a:lvl2pPr marL="0" indent="0">
              <a:buNone/>
              <a:defRPr/>
            </a:lvl2pPr>
            <a:lvl3pPr marL="25400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057275" algn="l"/>
              </a:tabLst>
              <a:defRPr/>
            </a:lvl3pPr>
            <a:lvl4pPr marL="541338"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lvl4pPr>
          </a:lstStyle>
          <a:p>
            <a:pPr lvl="0"/>
            <a:r>
              <a:rPr lang="en-GB" dirty="0"/>
              <a:t>Master text style 18PT regular</a:t>
            </a:r>
          </a:p>
          <a:p>
            <a:pPr lvl="1"/>
            <a:r>
              <a:rPr lang="en-GB" dirty="0"/>
              <a:t>First level: Master bullet style 18PT regular</a:t>
            </a:r>
          </a:p>
          <a:p>
            <a:pPr marL="285750" indent="-285750">
              <a:buFont typeface="Arial" panose="020B0604020202020204" pitchFamily="34" charset="0"/>
              <a:buChar char="-"/>
            </a:pPr>
            <a:r>
              <a:rPr lang="en-GB" dirty="0"/>
              <a:t>Second level: Master</a:t>
            </a:r>
            <a:br>
              <a:rPr lang="en-GB" dirty="0"/>
            </a:br>
            <a:r>
              <a:rPr lang="en-GB" dirty="0"/>
              <a:t>sub bullet style 18PT regular</a:t>
            </a:r>
          </a:p>
          <a:p>
            <a:pPr marL="5397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Third level: Master</a:t>
            </a:r>
            <a:br>
              <a:rPr kumimoji="0" lang="en-GB" sz="1800" b="0" i="0" u="none" strike="noStrike" kern="1200" cap="none" spc="0" normalizeH="0" baseline="0" noProof="0" dirty="0">
                <a:ln>
                  <a:noFill/>
                </a:ln>
                <a:solidFill>
                  <a:srgbClr val="000000"/>
                </a:solidFill>
                <a:effectLst/>
                <a:uLnTx/>
                <a:uFillTx/>
                <a:latin typeface="+mn-lt"/>
                <a:ea typeface="+mn-ea"/>
                <a:cs typeface="+mn-cs"/>
              </a:rPr>
            </a:br>
            <a:r>
              <a:rPr kumimoji="0" lang="en-GB" sz="1800" b="0" i="0" u="none" strike="noStrike" kern="1200" cap="none" spc="0" normalizeH="0" baseline="0" noProof="0" dirty="0">
                <a:ln>
                  <a:noFill/>
                </a:ln>
                <a:solidFill>
                  <a:srgbClr val="000000"/>
                </a:solidFill>
                <a:effectLst/>
                <a:uLnTx/>
                <a:uFillTx/>
                <a:latin typeface="+mn-lt"/>
                <a:ea typeface="+mn-ea"/>
                <a:cs typeface="+mn-cs"/>
              </a:rPr>
              <a:t>sub bullet style 18PT regular</a:t>
            </a:r>
          </a:p>
          <a:p>
            <a:pPr lvl="1"/>
            <a:endParaRPr lang="en-GB" dirty="0"/>
          </a:p>
        </p:txBody>
      </p:sp>
      <p:sp>
        <p:nvSpPr>
          <p:cNvPr id="19" name="Content Placeholder 2">
            <a:extLst>
              <a:ext uri="{FF2B5EF4-FFF2-40B4-BE49-F238E27FC236}">
                <a16:creationId xmlns:a16="http://schemas.microsoft.com/office/drawing/2014/main" id="{F3D448D0-4623-664F-8E51-28B17CF3436E}"/>
              </a:ext>
            </a:extLst>
          </p:cNvPr>
          <p:cNvSpPr>
            <a:spLocks noGrp="1"/>
          </p:cNvSpPr>
          <p:nvPr>
            <p:ph sz="half" idx="17" hasCustomPrompt="1"/>
          </p:nvPr>
        </p:nvSpPr>
        <p:spPr>
          <a:xfrm>
            <a:off x="4412225" y="1543664"/>
            <a:ext cx="3382297" cy="4661515"/>
          </a:xfrm>
        </p:spPr>
        <p:txBody>
          <a:bodyPr/>
          <a:lstStyle>
            <a:lvl1pPr marL="0" indent="0">
              <a:buNone/>
              <a:defRPr sz="1800"/>
            </a:lvl1pPr>
            <a:lvl2pPr marL="0" marR="0" indent="0" algn="l" defTabSz="914400" rtl="0" eaLnBrk="1" fontAlgn="auto" latinLnBrk="0" hangingPunct="1">
              <a:lnSpc>
                <a:spcPct val="100000"/>
              </a:lnSpc>
              <a:spcBef>
                <a:spcPts val="0"/>
              </a:spcBef>
              <a:spcAft>
                <a:spcPts val="600"/>
              </a:spcAft>
              <a:buClrTx/>
              <a:buSzTx/>
              <a:buFont typeface="Lucida Grande"/>
              <a:buNone/>
              <a:tabLst>
                <a:tab pos="1057275" algn="l"/>
              </a:tabLst>
              <a:defRPr sz="1800"/>
            </a:lvl2pPr>
            <a:lvl3pPr marL="254000" indent="0">
              <a:buNone/>
              <a:defRPr sz="1800"/>
            </a:lvl3pPr>
            <a:lvl4pPr marL="541338"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lvl4pPr>
          </a:lstStyle>
          <a:p>
            <a:pPr lvl="0"/>
            <a:r>
              <a:rPr lang="en-GB" dirty="0"/>
              <a:t>Master text style 18PT regular</a:t>
            </a:r>
          </a:p>
          <a:p>
            <a:pPr lvl="1"/>
            <a:r>
              <a:rPr lang="en-GB" dirty="0"/>
              <a:t>First level: Master bullet style 18PT regular</a:t>
            </a:r>
          </a:p>
          <a:p>
            <a:pPr marL="285750" indent="-285750">
              <a:buFont typeface="Arial" panose="020B0604020202020204" pitchFamily="34" charset="0"/>
              <a:buChar char="-"/>
            </a:pPr>
            <a:r>
              <a:rPr lang="en-GB" dirty="0"/>
              <a:t>Second level: Master</a:t>
            </a:r>
            <a:br>
              <a:rPr lang="en-GB" dirty="0"/>
            </a:br>
            <a:r>
              <a:rPr lang="en-GB" dirty="0"/>
              <a:t>sub bullet style 18PT regular</a:t>
            </a:r>
          </a:p>
          <a:p>
            <a:pPr marL="5397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Third level: Master</a:t>
            </a:r>
            <a:br>
              <a:rPr kumimoji="0" lang="en-GB" sz="1800" b="0" i="0" u="none" strike="noStrike" kern="1200" cap="none" spc="0" normalizeH="0" baseline="0" noProof="0" dirty="0">
                <a:ln>
                  <a:noFill/>
                </a:ln>
                <a:solidFill>
                  <a:srgbClr val="000000"/>
                </a:solidFill>
                <a:effectLst/>
                <a:uLnTx/>
                <a:uFillTx/>
                <a:latin typeface="+mn-lt"/>
                <a:ea typeface="+mn-ea"/>
                <a:cs typeface="+mn-cs"/>
              </a:rPr>
            </a:br>
            <a:r>
              <a:rPr kumimoji="0" lang="en-GB" sz="1800" b="0" i="0" u="none" strike="noStrike" kern="1200" cap="none" spc="0" normalizeH="0" baseline="0" noProof="0" dirty="0">
                <a:ln>
                  <a:noFill/>
                </a:ln>
                <a:solidFill>
                  <a:srgbClr val="000000"/>
                </a:solidFill>
                <a:effectLst/>
                <a:uLnTx/>
                <a:uFillTx/>
                <a:latin typeface="+mn-lt"/>
                <a:ea typeface="+mn-ea"/>
                <a:cs typeface="+mn-cs"/>
              </a:rPr>
              <a:t>sub bullet style 18PT regular</a:t>
            </a:r>
          </a:p>
          <a:p>
            <a:pPr marL="285750" marR="0" lvl="1" indent="-285750" algn="l" defTabSz="914400" rtl="0" eaLnBrk="1" fontAlgn="auto" latinLnBrk="0" hangingPunct="1">
              <a:lnSpc>
                <a:spcPct val="100000"/>
              </a:lnSpc>
              <a:spcBef>
                <a:spcPts val="0"/>
              </a:spcBef>
              <a:spcAft>
                <a:spcPts val="600"/>
              </a:spcAft>
              <a:buClrTx/>
              <a:buSzTx/>
              <a:buFont typeface="Lucida Grande"/>
              <a:buChar char="-"/>
              <a:tabLst>
                <a:tab pos="1057275" algn="l"/>
              </a:tabLst>
              <a:defRPr/>
            </a:pPr>
            <a:endParaRPr kumimoji="0" lang="en-GB" sz="1800" b="0" i="0" u="none" strike="noStrike" kern="1200" cap="none" spc="0" normalizeH="0" baseline="0" noProof="0" dirty="0">
              <a:ln>
                <a:noFill/>
              </a:ln>
              <a:solidFill>
                <a:srgbClr val="000000"/>
              </a:solidFill>
              <a:effectLst/>
              <a:uLnTx/>
              <a:uFillTx/>
              <a:latin typeface="+mn-lt"/>
              <a:ea typeface="+mn-ea"/>
              <a:cs typeface="+mn-cs"/>
            </a:endParaRPr>
          </a:p>
        </p:txBody>
      </p:sp>
      <p:sp>
        <p:nvSpPr>
          <p:cNvPr id="18" name="Content Placeholder 2">
            <a:extLst>
              <a:ext uri="{FF2B5EF4-FFF2-40B4-BE49-F238E27FC236}">
                <a16:creationId xmlns:a16="http://schemas.microsoft.com/office/drawing/2014/main" id="{FAE4F1F6-02D5-674A-88A8-6DDBCA2CE13E}"/>
              </a:ext>
            </a:extLst>
          </p:cNvPr>
          <p:cNvSpPr>
            <a:spLocks noGrp="1"/>
          </p:cNvSpPr>
          <p:nvPr>
            <p:ph sz="half" idx="16" hasCustomPrompt="1"/>
          </p:nvPr>
        </p:nvSpPr>
        <p:spPr>
          <a:xfrm>
            <a:off x="8052619" y="1543664"/>
            <a:ext cx="3382297" cy="4661515"/>
          </a:xfrm>
        </p:spPr>
        <p:txBody>
          <a:bodyPr/>
          <a:lstStyle>
            <a:lvl1pPr marL="0" marR="0" indent="0" algn="l" defTabSz="914400" rtl="0" eaLnBrk="1" fontAlgn="auto" latinLnBrk="0" hangingPunct="1">
              <a:lnSpc>
                <a:spcPct val="100000"/>
              </a:lnSpc>
              <a:spcBef>
                <a:spcPts val="0"/>
              </a:spcBef>
              <a:spcAft>
                <a:spcPts val="600"/>
              </a:spcAft>
              <a:buClrTx/>
              <a:buSzTx/>
              <a:buFont typeface="Lucida Grande"/>
              <a:buNone/>
              <a:tabLst>
                <a:tab pos="1057275" algn="l"/>
              </a:tabLst>
              <a:defRPr/>
            </a:lvl1pPr>
            <a:lvl2pPr marL="0" indent="0">
              <a:buNone/>
              <a:defRPr/>
            </a:lvl2pPr>
            <a:lvl3pPr marL="25400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057275" algn="l"/>
              </a:tabLst>
              <a:defRPr/>
            </a:lvl3pPr>
            <a:lvl4pPr marL="541338"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lvl4pPr>
          </a:lstStyle>
          <a:p>
            <a:pPr lvl="0"/>
            <a:r>
              <a:rPr lang="en-GB" dirty="0"/>
              <a:t>Master text style 18PT regular</a:t>
            </a:r>
          </a:p>
          <a:p>
            <a:pPr lvl="1"/>
            <a:r>
              <a:rPr lang="en-GB" dirty="0"/>
              <a:t>First level: Master bullet style 18PT regular</a:t>
            </a:r>
          </a:p>
          <a:p>
            <a:pPr marL="285750" indent="-285750">
              <a:buFont typeface="Arial" panose="020B0604020202020204" pitchFamily="34" charset="0"/>
              <a:buChar char="-"/>
            </a:pPr>
            <a:r>
              <a:rPr lang="en-GB" dirty="0"/>
              <a:t>Second level: Master</a:t>
            </a:r>
            <a:br>
              <a:rPr lang="en-GB" dirty="0"/>
            </a:br>
            <a:r>
              <a:rPr lang="en-GB" dirty="0"/>
              <a:t>sub bullet style 18PT regular</a:t>
            </a:r>
          </a:p>
          <a:p>
            <a:pPr marL="5397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Third level: Master</a:t>
            </a:r>
            <a:br>
              <a:rPr kumimoji="0" lang="en-GB" sz="1800" b="0" i="0" u="none" strike="noStrike" kern="1200" cap="none" spc="0" normalizeH="0" baseline="0" noProof="0" dirty="0">
                <a:ln>
                  <a:noFill/>
                </a:ln>
                <a:solidFill>
                  <a:srgbClr val="000000"/>
                </a:solidFill>
                <a:effectLst/>
                <a:uLnTx/>
                <a:uFillTx/>
                <a:latin typeface="+mn-lt"/>
                <a:ea typeface="+mn-ea"/>
                <a:cs typeface="+mn-cs"/>
              </a:rPr>
            </a:br>
            <a:r>
              <a:rPr kumimoji="0" lang="en-GB" sz="1800" b="0" i="0" u="none" strike="noStrike" kern="1200" cap="none" spc="0" normalizeH="0" baseline="0" noProof="0" dirty="0">
                <a:ln>
                  <a:noFill/>
                </a:ln>
                <a:solidFill>
                  <a:srgbClr val="000000"/>
                </a:solidFill>
                <a:effectLst/>
                <a:uLnTx/>
                <a:uFillTx/>
                <a:latin typeface="+mn-lt"/>
                <a:ea typeface="+mn-ea"/>
                <a:cs typeface="+mn-cs"/>
              </a:rPr>
              <a:t>sub bullet style 18PT regular</a:t>
            </a:r>
          </a:p>
          <a:p>
            <a:pPr lvl="1"/>
            <a:endParaRPr lang="en-GB" dirty="0"/>
          </a:p>
        </p:txBody>
      </p:sp>
      <p:sp>
        <p:nvSpPr>
          <p:cNvPr id="8" name="Footer Placeholder 4">
            <a:extLst>
              <a:ext uri="{FF2B5EF4-FFF2-40B4-BE49-F238E27FC236}">
                <a16:creationId xmlns:a16="http://schemas.microsoft.com/office/drawing/2014/main" id="{81E361F5-0D6D-9940-8ECE-6E9C6FFDC500}"/>
              </a:ext>
            </a:extLst>
          </p:cNvPr>
          <p:cNvSpPr>
            <a:spLocks noGrp="1"/>
          </p:cNvSpPr>
          <p:nvPr>
            <p:ph type="ftr" sz="quarter" idx="3"/>
          </p:nvPr>
        </p:nvSpPr>
        <p:spPr>
          <a:xfrm>
            <a:off x="758825" y="6525243"/>
            <a:ext cx="8381999" cy="153888"/>
          </a:xfrm>
          <a:prstGeom prst="rect">
            <a:avLst/>
          </a:prstGeom>
        </p:spPr>
        <p:txBody>
          <a:bodyPr vert="horz" wrap="square" lIns="0" tIns="0" rIns="0" bIns="0" rtlCol="0"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2">
                    <a:lumMod val="75000"/>
                  </a:schemeClr>
                </a:solidFill>
              </a:defRPr>
            </a:lvl1pPr>
          </a:lstStyle>
          <a:p>
            <a:r>
              <a:rPr lang="en-US" dirty="0"/>
              <a:t>Copyright © 2021 Enel S.p.A. All rights reserved. </a:t>
            </a:r>
            <a:endParaRPr lang="en-GB" dirty="0"/>
          </a:p>
        </p:txBody>
      </p:sp>
      <p:sp>
        <p:nvSpPr>
          <p:cNvPr id="7" name="Slide Number Placeholder 6"/>
          <p:cNvSpPr>
            <a:spLocks noGrp="1"/>
          </p:cNvSpPr>
          <p:nvPr>
            <p:ph type="sldNum" sz="quarter" idx="12"/>
          </p:nvPr>
        </p:nvSpPr>
        <p:spPr>
          <a:xfrm>
            <a:off x="10664825" y="6534606"/>
            <a:ext cx="762000" cy="129429"/>
          </a:xfrm>
          <a:prstGeom prst="rect">
            <a:avLst/>
          </a:prstGeom>
        </p:spPr>
        <p:txBody>
          <a:bodyPr/>
          <a:lstStyle>
            <a:lvl1pPr marL="0" indent="0">
              <a:buFont typeface="Arial" panose="020B0604020202020204" pitchFamily="34" charset="0"/>
              <a:buNone/>
              <a:defRPr/>
            </a:lvl1pPr>
          </a:lstStyle>
          <a:p>
            <a:fld id="{1ED2235E-0982-3B42-A838-A74550CD4449}" type="slidenum">
              <a:rPr lang="en-GB" smtClean="0"/>
              <a:pPr/>
              <a:t>‹Nº›</a:t>
            </a:fld>
            <a:endParaRPr lang="en-GB" dirty="0"/>
          </a:p>
        </p:txBody>
      </p:sp>
    </p:spTree>
    <p:extLst>
      <p:ext uri="{BB962C8B-B14F-4D97-AF65-F5344CB8AC3E}">
        <p14:creationId xmlns:p14="http://schemas.microsoft.com/office/powerpoint/2010/main" val="22980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indent="0">
              <a:buFont typeface="Arial" panose="020B0604020202020204" pitchFamily="34" charset="0"/>
              <a:buNone/>
              <a:defRPr/>
            </a:lvl1pPr>
          </a:lstStyle>
          <a:p>
            <a:r>
              <a:rPr lang="en-GB" dirty="0"/>
              <a:t>Click to edit Master Title</a:t>
            </a:r>
          </a:p>
        </p:txBody>
      </p:sp>
      <p:sp>
        <p:nvSpPr>
          <p:cNvPr id="8" name="Text Placeholder 7"/>
          <p:cNvSpPr>
            <a:spLocks noGrp="1"/>
          </p:cNvSpPr>
          <p:nvPr>
            <p:ph type="body" sz="quarter" idx="13" hasCustomPrompt="1"/>
          </p:nvPr>
        </p:nvSpPr>
        <p:spPr>
          <a:xfrm>
            <a:off x="761999" y="1085366"/>
            <a:ext cx="8375651" cy="276999"/>
          </a:xfrm>
        </p:spPr>
        <p:txBody>
          <a:bodyPr rIns="0">
            <a:noAutofit/>
          </a:bodyPr>
          <a:lstStyle>
            <a:lvl1pPr marL="0" indent="0">
              <a:buNone/>
              <a:defRPr sz="1800"/>
            </a:lvl1pPr>
          </a:lstStyle>
          <a:p>
            <a:pPr lvl="0"/>
            <a:r>
              <a:rPr lang="en-GB" dirty="0"/>
              <a:t>Click to edit Master subtitle style if required</a:t>
            </a:r>
            <a:endParaRPr lang="en-US" dirty="0"/>
          </a:p>
        </p:txBody>
      </p:sp>
      <p:sp>
        <p:nvSpPr>
          <p:cNvPr id="10" name="Content Placeholder 2">
            <a:extLst>
              <a:ext uri="{FF2B5EF4-FFF2-40B4-BE49-F238E27FC236}">
                <a16:creationId xmlns:a16="http://schemas.microsoft.com/office/drawing/2014/main" id="{F62C9728-A8D5-1347-8D53-C60DCD7D4640}"/>
              </a:ext>
            </a:extLst>
          </p:cNvPr>
          <p:cNvSpPr>
            <a:spLocks noGrp="1"/>
          </p:cNvSpPr>
          <p:nvPr>
            <p:ph sz="half" idx="1" hasCustomPrompt="1"/>
          </p:nvPr>
        </p:nvSpPr>
        <p:spPr>
          <a:xfrm>
            <a:off x="761999" y="1548580"/>
            <a:ext cx="10697497" cy="4661515"/>
          </a:xfrm>
        </p:spPr>
        <p:txBody>
          <a:bodyPr/>
          <a:lstStyle>
            <a:lvl1pPr marL="0" marR="0" indent="0" algn="l" defTabSz="914400" rtl="0" eaLnBrk="1" fontAlgn="auto" latinLnBrk="0" hangingPunct="1">
              <a:lnSpc>
                <a:spcPct val="100000"/>
              </a:lnSpc>
              <a:spcBef>
                <a:spcPts val="0"/>
              </a:spcBef>
              <a:spcAft>
                <a:spcPts val="600"/>
              </a:spcAft>
              <a:buClrTx/>
              <a:buSzTx/>
              <a:buFont typeface="Lucida Grande"/>
              <a:buNone/>
              <a:tabLst>
                <a:tab pos="1057275" algn="l"/>
              </a:tabLst>
              <a:defRPr/>
            </a:lvl1pPr>
            <a:lvl2pPr>
              <a:defRPr/>
            </a:lvl2pPr>
            <a:lvl3pPr marL="25400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1057275" algn="l"/>
              </a:tabLst>
              <a:defRPr/>
            </a:lvl3pPr>
          </a:lstStyle>
          <a:p>
            <a:pPr marL="0" marR="0" lvl="0"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3800" b="0" i="0" u="none" strike="noStrike" kern="1200" cap="none" spc="0" normalizeH="0" baseline="0" noProof="0" dirty="0">
                <a:ln>
                  <a:noFill/>
                </a:ln>
                <a:solidFill>
                  <a:srgbClr val="000000"/>
                </a:solidFill>
                <a:effectLst/>
                <a:uLnTx/>
                <a:uFillTx/>
                <a:latin typeface="+mn-lt"/>
                <a:ea typeface="+mn-ea"/>
                <a:cs typeface="+mn-cs"/>
              </a:rPr>
              <a:t>Master text style for key messages </a:t>
            </a:r>
            <a:br>
              <a:rPr kumimoji="0" lang="en-GB" sz="3800" b="0" i="0" u="none" strike="noStrike" kern="1200" cap="none" spc="0" normalizeH="0" baseline="0" noProof="0" dirty="0">
                <a:ln>
                  <a:noFill/>
                </a:ln>
                <a:solidFill>
                  <a:srgbClr val="000000"/>
                </a:solidFill>
                <a:effectLst/>
                <a:uLnTx/>
                <a:uFillTx/>
                <a:latin typeface="+mn-lt"/>
                <a:ea typeface="+mn-ea"/>
                <a:cs typeface="+mn-cs"/>
              </a:rPr>
            </a:br>
            <a:r>
              <a:rPr kumimoji="0" lang="en-GB" sz="3800" b="0" i="0" u="none" strike="noStrike" kern="1200" cap="none" spc="0" normalizeH="0" baseline="0" noProof="0" dirty="0">
                <a:ln>
                  <a:noFill/>
                </a:ln>
                <a:solidFill>
                  <a:srgbClr val="000000"/>
                </a:solidFill>
                <a:effectLst/>
                <a:uLnTx/>
                <a:uFillTx/>
                <a:latin typeface="+mn-lt"/>
                <a:ea typeface="+mn-ea"/>
                <a:cs typeface="+mn-cs"/>
              </a:rPr>
              <a:t>/ 38PT black  </a:t>
            </a:r>
          </a:p>
          <a:p>
            <a:pPr marL="0" marR="0" lvl="0"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3800" b="0" i="0" u="none" strike="noStrike" kern="1200" cap="none" spc="0" normalizeH="0" baseline="0" noProof="0" dirty="0">
                <a:ln>
                  <a:noFill/>
                </a:ln>
                <a:solidFill>
                  <a:srgbClr val="000000"/>
                </a:solidFill>
                <a:effectLst/>
                <a:uLnTx/>
                <a:uFillTx/>
                <a:latin typeface="+mn-lt"/>
                <a:ea typeface="+mn-ea"/>
                <a:cs typeface="+mn-cs"/>
              </a:rPr>
              <a:t>Master text style for key messages </a:t>
            </a:r>
            <a:br>
              <a:rPr kumimoji="0" lang="en-GB" sz="3800" b="0" i="0" u="none" strike="noStrike" kern="1200" cap="none" spc="0" normalizeH="0" baseline="0" noProof="0" dirty="0">
                <a:ln>
                  <a:noFill/>
                </a:ln>
                <a:solidFill>
                  <a:srgbClr val="000000"/>
                </a:solidFill>
                <a:effectLst/>
                <a:uLnTx/>
                <a:uFillTx/>
                <a:latin typeface="+mn-lt"/>
                <a:ea typeface="+mn-ea"/>
                <a:cs typeface="+mn-cs"/>
              </a:rPr>
            </a:br>
            <a:r>
              <a:rPr kumimoji="0" lang="en-GB" sz="3800" b="0" i="0" u="none" strike="noStrike" kern="1200" cap="none" spc="0" normalizeH="0" baseline="0" noProof="0" dirty="0">
                <a:ln>
                  <a:noFill/>
                </a:ln>
                <a:solidFill>
                  <a:srgbClr val="000000"/>
                </a:solidFill>
                <a:effectLst/>
                <a:uLnTx/>
                <a:uFillTx/>
                <a:latin typeface="+mn-lt"/>
                <a:ea typeface="+mn-ea"/>
                <a:cs typeface="+mn-cs"/>
              </a:rPr>
              <a:t>/ 38PT black </a:t>
            </a:r>
          </a:p>
        </p:txBody>
      </p:sp>
      <p:sp>
        <p:nvSpPr>
          <p:cNvPr id="7" name="Footer Placeholder 4">
            <a:extLst>
              <a:ext uri="{FF2B5EF4-FFF2-40B4-BE49-F238E27FC236}">
                <a16:creationId xmlns:a16="http://schemas.microsoft.com/office/drawing/2014/main" id="{7FAADD94-86A3-8844-A619-8F178D90D804}"/>
              </a:ext>
            </a:extLst>
          </p:cNvPr>
          <p:cNvSpPr>
            <a:spLocks noGrp="1"/>
          </p:cNvSpPr>
          <p:nvPr>
            <p:ph type="ftr" sz="quarter" idx="3"/>
          </p:nvPr>
        </p:nvSpPr>
        <p:spPr>
          <a:xfrm>
            <a:off x="758825" y="6525243"/>
            <a:ext cx="8381999" cy="153888"/>
          </a:xfrm>
          <a:prstGeom prst="rect">
            <a:avLst/>
          </a:prstGeom>
        </p:spPr>
        <p:txBody>
          <a:bodyPr vert="horz" wrap="square" lIns="0" tIns="0" rIns="0" bIns="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lumMod val="75000"/>
                  </a:schemeClr>
                </a:solidFill>
              </a:defRPr>
            </a:lvl1pPr>
          </a:lstStyle>
          <a:p>
            <a:r>
              <a:rPr lang="en-US" dirty="0"/>
              <a:t>Copyright © 2021 Enel S.p.A. All rights reserved. </a:t>
            </a:r>
            <a:endParaRPr lang="en-GB" noProof="0" dirty="0"/>
          </a:p>
        </p:txBody>
      </p:sp>
      <p:sp>
        <p:nvSpPr>
          <p:cNvPr id="6" name="Slide Number Placeholder 5"/>
          <p:cNvSpPr>
            <a:spLocks noGrp="1"/>
          </p:cNvSpPr>
          <p:nvPr>
            <p:ph type="sldNum" sz="quarter" idx="12"/>
          </p:nvPr>
        </p:nvSpPr>
        <p:spPr>
          <a:xfrm>
            <a:off x="10664825" y="6534606"/>
            <a:ext cx="762000" cy="129429"/>
          </a:xfrm>
          <a:prstGeom prst="rect">
            <a:avLst/>
          </a:prstGeom>
        </p:spPr>
        <p:txBody>
          <a:bodyPr/>
          <a:lstStyle/>
          <a:p>
            <a:fld id="{1ED2235E-0982-3B42-A838-A74550CD4449}" type="slidenum">
              <a:rPr lang="en-GB" smtClean="0"/>
              <a:pPr/>
              <a:t>‹Nº›</a:t>
            </a:fld>
            <a:endParaRPr lang="en-GB" dirty="0"/>
          </a:p>
        </p:txBody>
      </p:sp>
    </p:spTree>
    <p:extLst>
      <p:ext uri="{BB962C8B-B14F-4D97-AF65-F5344CB8AC3E}">
        <p14:creationId xmlns:p14="http://schemas.microsoft.com/office/powerpoint/2010/main" val="3272985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Click to edit Master Title</a:t>
            </a:r>
          </a:p>
        </p:txBody>
      </p:sp>
      <p:sp>
        <p:nvSpPr>
          <p:cNvPr id="7" name="Text Placeholder 7"/>
          <p:cNvSpPr>
            <a:spLocks noGrp="1"/>
          </p:cNvSpPr>
          <p:nvPr>
            <p:ph type="body" sz="quarter" idx="13" hasCustomPrompt="1"/>
          </p:nvPr>
        </p:nvSpPr>
        <p:spPr>
          <a:xfrm>
            <a:off x="761999" y="1085366"/>
            <a:ext cx="8375651" cy="276999"/>
          </a:xfrm>
        </p:spPr>
        <p:txBody>
          <a:bodyPr rIns="0">
            <a:noAutofit/>
          </a:bodyPr>
          <a:lstStyle>
            <a:lvl1pPr marL="0" indent="0">
              <a:buNone/>
              <a:defRPr sz="1800"/>
            </a:lvl1pPr>
          </a:lstStyle>
          <a:p>
            <a:pPr lvl="0"/>
            <a:r>
              <a:rPr lang="en-GB" dirty="0"/>
              <a:t>Click to edit Master subtitle style if required</a:t>
            </a:r>
            <a:endParaRPr lang="en-US" dirty="0"/>
          </a:p>
        </p:txBody>
      </p:sp>
      <p:sp>
        <p:nvSpPr>
          <p:cNvPr id="5" name="Slide Number Placeholder 4"/>
          <p:cNvSpPr>
            <a:spLocks noGrp="1"/>
          </p:cNvSpPr>
          <p:nvPr>
            <p:ph type="sldNum" sz="quarter" idx="12"/>
          </p:nvPr>
        </p:nvSpPr>
        <p:spPr>
          <a:xfrm>
            <a:off x="10664825" y="6534606"/>
            <a:ext cx="762000" cy="129429"/>
          </a:xfrm>
          <a:prstGeom prst="rect">
            <a:avLst/>
          </a:prstGeom>
        </p:spPr>
        <p:txBody>
          <a:bodyPr/>
          <a:lstStyle/>
          <a:p>
            <a:fld id="{1ED2235E-0982-3B42-A838-A74550CD4449}" type="slidenum">
              <a:rPr lang="en-GB" smtClean="0"/>
              <a:pPr/>
              <a:t>‹Nº›</a:t>
            </a:fld>
            <a:endParaRPr lang="en-GB" dirty="0"/>
          </a:p>
        </p:txBody>
      </p:sp>
      <p:sp>
        <p:nvSpPr>
          <p:cNvPr id="6" name="Footer Placeholder 4">
            <a:extLst>
              <a:ext uri="{FF2B5EF4-FFF2-40B4-BE49-F238E27FC236}">
                <a16:creationId xmlns:a16="http://schemas.microsoft.com/office/drawing/2014/main" id="{AB0584A1-DF4D-5C4B-8116-BFE5D42F894D}"/>
              </a:ext>
            </a:extLst>
          </p:cNvPr>
          <p:cNvSpPr>
            <a:spLocks noGrp="1"/>
          </p:cNvSpPr>
          <p:nvPr>
            <p:ph type="ftr" sz="quarter" idx="3"/>
          </p:nvPr>
        </p:nvSpPr>
        <p:spPr>
          <a:xfrm>
            <a:off x="758825" y="6525243"/>
            <a:ext cx="8381999" cy="153888"/>
          </a:xfrm>
          <a:prstGeom prst="rect">
            <a:avLst/>
          </a:prstGeom>
        </p:spPr>
        <p:txBody>
          <a:bodyPr vert="horz" wrap="square" lIns="0" tIns="0" rIns="0" bIns="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lumMod val="75000"/>
                  </a:schemeClr>
                </a:solidFill>
              </a:defRPr>
            </a:lvl1pPr>
          </a:lstStyle>
          <a:p>
            <a:r>
              <a:rPr lang="en-US" dirty="0"/>
              <a:t>Copyright © 2021 Enel S.p.A. All rights reserved. </a:t>
            </a:r>
            <a:endParaRPr lang="en-GB" noProof="0" dirty="0"/>
          </a:p>
        </p:txBody>
      </p:sp>
    </p:spTree>
    <p:extLst>
      <p:ext uri="{BB962C8B-B14F-4D97-AF65-F5344CB8AC3E}">
        <p14:creationId xmlns:p14="http://schemas.microsoft.com/office/powerpoint/2010/main" val="493801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64825" y="6534606"/>
            <a:ext cx="762000" cy="129429"/>
          </a:xfrm>
          <a:prstGeom prst="rect">
            <a:avLst/>
          </a:prstGeom>
        </p:spPr>
        <p:txBody>
          <a:bodyPr/>
          <a:lstStyle/>
          <a:p>
            <a:fld id="{1ED2235E-0982-3B42-A838-A74550CD4449}" type="slidenum">
              <a:rPr lang="en-GB" smtClean="0"/>
              <a:pPr/>
              <a:t>‹Nº›</a:t>
            </a:fld>
            <a:endParaRPr lang="en-GB" dirty="0"/>
          </a:p>
        </p:txBody>
      </p:sp>
      <p:sp>
        <p:nvSpPr>
          <p:cNvPr id="3" name="Footer Placeholder 4">
            <a:extLst>
              <a:ext uri="{FF2B5EF4-FFF2-40B4-BE49-F238E27FC236}">
                <a16:creationId xmlns:a16="http://schemas.microsoft.com/office/drawing/2014/main" id="{0C79D66B-3803-E846-9566-8CCC9CD52D81}"/>
              </a:ext>
            </a:extLst>
          </p:cNvPr>
          <p:cNvSpPr>
            <a:spLocks noGrp="1"/>
          </p:cNvSpPr>
          <p:nvPr>
            <p:ph type="ftr" sz="quarter" idx="3"/>
          </p:nvPr>
        </p:nvSpPr>
        <p:spPr>
          <a:xfrm>
            <a:off x="758825" y="6525243"/>
            <a:ext cx="8381999" cy="153888"/>
          </a:xfrm>
          <a:prstGeom prst="rect">
            <a:avLst/>
          </a:prstGeom>
        </p:spPr>
        <p:txBody>
          <a:bodyPr vert="horz" wrap="square" lIns="0" tIns="0" rIns="0" bIns="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lumMod val="75000"/>
                  </a:schemeClr>
                </a:solidFill>
              </a:defRPr>
            </a:lvl1pPr>
          </a:lstStyle>
          <a:p>
            <a:r>
              <a:rPr lang="en-US" dirty="0"/>
              <a:t>Copyright © 2021 Enel S.p.A. All rights reserved. </a:t>
            </a:r>
            <a:endParaRPr lang="en-GB" noProof="0" dirty="0"/>
          </a:p>
        </p:txBody>
      </p:sp>
    </p:spTree>
    <p:extLst>
      <p:ext uri="{BB962C8B-B14F-4D97-AF65-F5344CB8AC3E}">
        <p14:creationId xmlns:p14="http://schemas.microsoft.com/office/powerpoint/2010/main" val="826437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2 colonne">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485D2FE-42E5-48A5-8910-8A08FA28E16F}"/>
              </a:ext>
            </a:extLst>
          </p:cNvPr>
          <p:cNvSpPr>
            <a:spLocks noGrp="1"/>
          </p:cNvSpPr>
          <p:nvPr>
            <p:ph sz="half" idx="1" hasCustomPrompt="1"/>
          </p:nvPr>
        </p:nvSpPr>
        <p:spPr>
          <a:xfrm>
            <a:off x="762000" y="1548580"/>
            <a:ext cx="3392129" cy="4661515"/>
          </a:xfrm>
        </p:spPr>
        <p:txBody>
          <a:bodyPr/>
          <a:lstStyle>
            <a:lvl1pPr marL="285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sz="1800"/>
            </a:lvl1pPr>
            <a:lvl2pPr marL="0" marR="0" indent="0" algn="l" defTabSz="914400" rtl="0" eaLnBrk="1" fontAlgn="auto" latinLnBrk="0" hangingPunct="1">
              <a:lnSpc>
                <a:spcPct val="100000"/>
              </a:lnSpc>
              <a:spcBef>
                <a:spcPts val="0"/>
              </a:spcBef>
              <a:spcAft>
                <a:spcPts val="600"/>
              </a:spcAft>
              <a:buClrTx/>
              <a:buSzTx/>
              <a:buFont typeface="Lucida Grande"/>
              <a:buNone/>
              <a:tabLst>
                <a:tab pos="1057275" algn="l"/>
              </a:tabLst>
              <a:defRPr sz="1800"/>
            </a:lvl2pPr>
            <a:lvl3pPr marL="539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sz="1800"/>
            </a:lvl3pPr>
          </a:lstStyle>
          <a:p>
            <a:pPr marL="0" marR="0" lvl="0"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Master text style 18PT regular</a:t>
            </a:r>
          </a:p>
          <a:p>
            <a:pPr marL="0" marR="0" lvl="1"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First level: Master bullet style 18PT regular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Second level: Master sub bullet style 18PT regular</a:t>
            </a:r>
          </a:p>
          <a:p>
            <a:pPr marL="5397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Third level: Master sub bullet style 18PT regular</a:t>
            </a:r>
          </a:p>
          <a:p>
            <a:pPr lvl="1"/>
            <a:endParaRPr lang="en-GB" dirty="0"/>
          </a:p>
          <a:p>
            <a:pPr lvl="1"/>
            <a:endParaRPr lang="en-GB" dirty="0"/>
          </a:p>
        </p:txBody>
      </p:sp>
      <p:sp>
        <p:nvSpPr>
          <p:cNvPr id="11" name="Content Placeholder 3">
            <a:extLst>
              <a:ext uri="{FF2B5EF4-FFF2-40B4-BE49-F238E27FC236}">
                <a16:creationId xmlns:a16="http://schemas.microsoft.com/office/drawing/2014/main" id="{ED5E26B9-F91A-4D0B-81E7-6D0E3F5665CF}"/>
              </a:ext>
            </a:extLst>
          </p:cNvPr>
          <p:cNvSpPr>
            <a:spLocks noGrp="1"/>
          </p:cNvSpPr>
          <p:nvPr>
            <p:ph sz="half" idx="2" hasCustomPrompt="1"/>
          </p:nvPr>
        </p:nvSpPr>
        <p:spPr>
          <a:xfrm>
            <a:off x="4412225" y="1548580"/>
            <a:ext cx="7014599" cy="4661515"/>
          </a:xfrm>
        </p:spPr>
        <p:txBody>
          <a:bodyPr/>
          <a:lstStyle>
            <a:lvl1pPr marL="285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lvl1pPr>
            <a:lvl2pPr marL="0" marR="0" indent="0" algn="l" defTabSz="914400" rtl="0" eaLnBrk="1" fontAlgn="auto" latinLnBrk="0" hangingPunct="1">
              <a:lnSpc>
                <a:spcPct val="100000"/>
              </a:lnSpc>
              <a:spcBef>
                <a:spcPts val="0"/>
              </a:spcBef>
              <a:spcAft>
                <a:spcPts val="600"/>
              </a:spcAft>
              <a:buClrTx/>
              <a:buSzTx/>
              <a:buFont typeface="Lucida Grande"/>
              <a:buNone/>
              <a:tabLst>
                <a:tab pos="1057275" algn="l"/>
              </a:tabLst>
              <a:defRPr/>
            </a:lvl2pPr>
            <a:lvl3pPr marL="539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lvl3pPr>
          </a:lstStyle>
          <a:p>
            <a:pPr marL="0" marR="0" lvl="0"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Master text style 18PT regular</a:t>
            </a:r>
          </a:p>
          <a:p>
            <a:pPr marL="0" marR="0" lvl="1"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First level: Master bullet style 18PT regular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Second level: Master sub bullet style 18PT regular</a:t>
            </a:r>
          </a:p>
          <a:p>
            <a:pPr marL="5397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Third level: Master sub bullet style 18PT regular</a:t>
            </a:r>
          </a:p>
          <a:p>
            <a:pPr lvl="2"/>
            <a:endParaRPr lang="en-GB" dirty="0"/>
          </a:p>
        </p:txBody>
      </p:sp>
      <p:sp>
        <p:nvSpPr>
          <p:cNvPr id="7" name="Title 1">
            <a:extLst>
              <a:ext uri="{FF2B5EF4-FFF2-40B4-BE49-F238E27FC236}">
                <a16:creationId xmlns:a16="http://schemas.microsoft.com/office/drawing/2014/main" id="{A5F00760-F0BF-504A-8F0D-A2B6F398AADA}"/>
              </a:ext>
            </a:extLst>
          </p:cNvPr>
          <p:cNvSpPr>
            <a:spLocks noGrp="1"/>
          </p:cNvSpPr>
          <p:nvPr>
            <p:ph type="title" hasCustomPrompt="1"/>
          </p:nvPr>
        </p:nvSpPr>
        <p:spPr>
          <a:xfrm>
            <a:off x="761999" y="670121"/>
            <a:ext cx="8375651" cy="394980"/>
          </a:xfrm>
        </p:spPr>
        <p:txBody>
          <a:bodyPr/>
          <a:lstStyle>
            <a:lvl1pPr marL="0" indent="0">
              <a:buFont typeface="Arial" panose="020B0604020202020204" pitchFamily="34" charset="0"/>
              <a:buNone/>
              <a:defRPr/>
            </a:lvl1pPr>
          </a:lstStyle>
          <a:p>
            <a:r>
              <a:rPr lang="en-GB" dirty="0"/>
              <a:t>Click to edit Master Title</a:t>
            </a:r>
          </a:p>
        </p:txBody>
      </p:sp>
      <p:sp>
        <p:nvSpPr>
          <p:cNvPr id="8" name="Text Placeholder 7">
            <a:extLst>
              <a:ext uri="{FF2B5EF4-FFF2-40B4-BE49-F238E27FC236}">
                <a16:creationId xmlns:a16="http://schemas.microsoft.com/office/drawing/2014/main" id="{503FAB27-E0FC-2A41-A4BC-89ED5E000030}"/>
              </a:ext>
            </a:extLst>
          </p:cNvPr>
          <p:cNvSpPr>
            <a:spLocks noGrp="1"/>
          </p:cNvSpPr>
          <p:nvPr>
            <p:ph type="body" sz="quarter" idx="13" hasCustomPrompt="1"/>
          </p:nvPr>
        </p:nvSpPr>
        <p:spPr>
          <a:xfrm>
            <a:off x="761999" y="1085366"/>
            <a:ext cx="8375651" cy="276999"/>
          </a:xfrm>
        </p:spPr>
        <p:txBody>
          <a:bodyPr rIns="0">
            <a:noAutofit/>
          </a:bodyPr>
          <a:lstStyle>
            <a:lvl1pPr marL="0" indent="0">
              <a:buNone/>
              <a:defRPr sz="1800"/>
            </a:lvl1pPr>
          </a:lstStyle>
          <a:p>
            <a:pPr lvl="0"/>
            <a:r>
              <a:rPr lang="en-GB" dirty="0"/>
              <a:t>Click to edit Master subtitle style if required</a:t>
            </a:r>
            <a:endParaRPr lang="en-US" dirty="0"/>
          </a:p>
        </p:txBody>
      </p:sp>
      <p:sp>
        <p:nvSpPr>
          <p:cNvPr id="9" name="Footer Placeholder 4">
            <a:extLst>
              <a:ext uri="{FF2B5EF4-FFF2-40B4-BE49-F238E27FC236}">
                <a16:creationId xmlns:a16="http://schemas.microsoft.com/office/drawing/2014/main" id="{F941B84A-C8FF-524A-8DAE-121E7E4529E7}"/>
              </a:ext>
            </a:extLst>
          </p:cNvPr>
          <p:cNvSpPr>
            <a:spLocks noGrp="1"/>
          </p:cNvSpPr>
          <p:nvPr>
            <p:ph type="ftr" sz="quarter" idx="3"/>
          </p:nvPr>
        </p:nvSpPr>
        <p:spPr>
          <a:xfrm>
            <a:off x="758825" y="6525243"/>
            <a:ext cx="8381999" cy="153888"/>
          </a:xfrm>
          <a:prstGeom prst="rect">
            <a:avLst/>
          </a:prstGeom>
        </p:spPr>
        <p:txBody>
          <a:bodyPr vert="horz" wrap="square" lIns="0" tIns="0" rIns="0" bIns="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lumMod val="75000"/>
                  </a:schemeClr>
                </a:solidFill>
              </a:defRPr>
            </a:lvl1pPr>
          </a:lstStyle>
          <a:p>
            <a:r>
              <a:rPr lang="en-US" dirty="0"/>
              <a:t>Copyright © 2021 Enel S.p.A. All rights reserved. </a:t>
            </a:r>
            <a:endParaRPr lang="en-GB" noProof="0" dirty="0"/>
          </a:p>
        </p:txBody>
      </p:sp>
      <p:sp>
        <p:nvSpPr>
          <p:cNvPr id="4" name="Slide Number Placeholder 3"/>
          <p:cNvSpPr>
            <a:spLocks noGrp="1"/>
          </p:cNvSpPr>
          <p:nvPr>
            <p:ph type="sldNum" sz="quarter" idx="12"/>
          </p:nvPr>
        </p:nvSpPr>
        <p:spPr>
          <a:xfrm>
            <a:off x="10664825" y="6534606"/>
            <a:ext cx="762000" cy="129429"/>
          </a:xfrm>
          <a:prstGeom prst="rect">
            <a:avLst/>
          </a:prstGeom>
        </p:spPr>
        <p:txBody>
          <a:bodyPr/>
          <a:lstStyle/>
          <a:p>
            <a:fld id="{1ED2235E-0982-3B42-A838-A74550CD4449}" type="slidenum">
              <a:rPr lang="en-GB" smtClean="0"/>
              <a:pPr/>
              <a:t>‹Nº›</a:t>
            </a:fld>
            <a:endParaRPr lang="en-GB" dirty="0"/>
          </a:p>
        </p:txBody>
      </p:sp>
    </p:spTree>
    <p:extLst>
      <p:ext uri="{BB962C8B-B14F-4D97-AF65-F5344CB8AC3E}">
        <p14:creationId xmlns:p14="http://schemas.microsoft.com/office/powerpoint/2010/main" val="4200881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 img">
    <p:spTree>
      <p:nvGrpSpPr>
        <p:cNvPr id="1" name=""/>
        <p:cNvGrpSpPr/>
        <p:nvPr/>
      </p:nvGrpSpPr>
      <p:grpSpPr>
        <a:xfrm>
          <a:off x="0" y="0"/>
          <a:ext cx="0" cy="0"/>
          <a:chOff x="0" y="0"/>
          <a:chExt cx="0" cy="0"/>
        </a:xfrm>
      </p:grpSpPr>
      <p:pic>
        <p:nvPicPr>
          <p:cNvPr id="8" name="Picture 4" descr="A picture showing a valley with wind turbines.">
            <a:extLst>
              <a:ext uri="{FF2B5EF4-FFF2-40B4-BE49-F238E27FC236}">
                <a16:creationId xmlns:a16="http://schemas.microsoft.com/office/drawing/2014/main" id="{5A4BE3B2-286A-47F5-9140-590F6C73D5B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0" y="-23368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a16="http://schemas.microsoft.com/office/drawing/2014/main" id="{E51D3E93-B4CC-E145-A5EF-359F29F29D06}"/>
              </a:ext>
              <a:ext uri="{C183D7F6-B498-43B3-948B-1728B52AA6E4}">
                <adec:decorative xmlns:adec="http://schemas.microsoft.com/office/drawing/2017/decorative" val="1"/>
              </a:ext>
            </a:extLst>
          </p:cNvPr>
          <p:cNvSpPr/>
          <p:nvPr userDrawn="1"/>
        </p:nvSpPr>
        <p:spPr>
          <a:xfrm rot="16200000">
            <a:off x="1397001" y="60570"/>
            <a:ext cx="508001" cy="1778000"/>
          </a:xfrm>
          <a:prstGeom prst="rect">
            <a:avLst/>
          </a:prstGeom>
          <a:solidFill>
            <a:schemeClr val="bg1"/>
          </a:solidFill>
          <a:ln w="12700">
            <a:miter lim="400000"/>
          </a:ln>
        </p:spPr>
        <p:txBody>
          <a:bodyPr lIns="18000" tIns="18000" rIns="18000" bIns="18000" anchor="ctr"/>
          <a:lstStyle/>
          <a:p>
            <a:endParaRPr sz="900" dirty="0"/>
          </a:p>
        </p:txBody>
      </p:sp>
      <p:sp>
        <p:nvSpPr>
          <p:cNvPr id="2" name="Title 1"/>
          <p:cNvSpPr>
            <a:spLocks noGrp="1"/>
          </p:cNvSpPr>
          <p:nvPr>
            <p:ph type="ctrTitle" hasCustomPrompt="1"/>
          </p:nvPr>
        </p:nvSpPr>
        <p:spPr>
          <a:xfrm>
            <a:off x="762001" y="1723877"/>
            <a:ext cx="7616824" cy="1368425"/>
          </a:xfrm>
        </p:spPr>
        <p:txBody>
          <a:bodyPr anchor="t">
            <a:noAutofit/>
          </a:bodyPr>
          <a:lstStyle>
            <a:lvl1pPr algn="l">
              <a:defRPr sz="4800">
                <a:solidFill>
                  <a:schemeClr val="bg1"/>
                </a:solidFill>
              </a:defRPr>
            </a:lvl1pPr>
          </a:lstStyle>
          <a:p>
            <a:r>
              <a:rPr lang="en-GB" dirty="0"/>
              <a:t>Click to edit Master Title</a:t>
            </a:r>
          </a:p>
        </p:txBody>
      </p:sp>
      <p:sp>
        <p:nvSpPr>
          <p:cNvPr id="3" name="Subtitle 2"/>
          <p:cNvSpPr>
            <a:spLocks noGrp="1"/>
          </p:cNvSpPr>
          <p:nvPr>
            <p:ph type="subTitle" idx="1" hasCustomPrompt="1"/>
          </p:nvPr>
        </p:nvSpPr>
        <p:spPr>
          <a:xfrm>
            <a:off x="2282825" y="3429007"/>
            <a:ext cx="6109388" cy="276999"/>
          </a:xfrm>
        </p:spPr>
        <p:txBody>
          <a:bodyPr anchor="t">
            <a:noAutofit/>
          </a:bodyPr>
          <a:lstStyle>
            <a:lvl1pPr marL="0" indent="0" algn="l">
              <a:lnSpc>
                <a:spcPct val="90000"/>
              </a:lnSpc>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dirty="0"/>
          </a:p>
        </p:txBody>
      </p:sp>
      <p:sp>
        <p:nvSpPr>
          <p:cNvPr id="4" name="Date Placeholder 3"/>
          <p:cNvSpPr>
            <a:spLocks noGrp="1"/>
          </p:cNvSpPr>
          <p:nvPr>
            <p:ph type="dt" sz="half" idx="10"/>
          </p:nvPr>
        </p:nvSpPr>
        <p:spPr>
          <a:xfrm>
            <a:off x="765519" y="3429007"/>
            <a:ext cx="1510613" cy="276999"/>
          </a:xfrm>
          <a:prstGeom prst="rect">
            <a:avLst/>
          </a:prstGeom>
        </p:spPr>
        <p:txBody>
          <a:bodyPr anchor="t">
            <a:noAutofit/>
          </a:bodyPr>
          <a:lstStyle>
            <a:lvl1pPr>
              <a:lnSpc>
                <a:spcPct val="90000"/>
              </a:lnSpc>
              <a:defRPr sz="1800">
                <a:solidFill>
                  <a:schemeClr val="bg1"/>
                </a:solidFill>
              </a:defRPr>
            </a:lvl1pPr>
          </a:lstStyle>
          <a:p>
            <a:endParaRPr lang="en-GB" dirty="0"/>
          </a:p>
        </p:txBody>
      </p:sp>
      <p:pic>
        <p:nvPicPr>
          <p:cNvPr id="11" name="Immagine 7">
            <a:extLst>
              <a:ext uri="{FF2B5EF4-FFF2-40B4-BE49-F238E27FC236}">
                <a16:creationId xmlns:a16="http://schemas.microsoft.com/office/drawing/2014/main" id="{99D170F0-50DE-F54D-B612-F3521E960627}"/>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24323" y="5820232"/>
            <a:ext cx="996698" cy="362713"/>
          </a:xfrm>
          <a:prstGeom prst="rect">
            <a:avLst/>
          </a:prstGeom>
        </p:spPr>
      </p:pic>
    </p:spTree>
    <p:extLst>
      <p:ext uri="{BB962C8B-B14F-4D97-AF65-F5344CB8AC3E}">
        <p14:creationId xmlns:p14="http://schemas.microsoft.com/office/powerpoint/2010/main" val="114004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2 colonne">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24439B7-D1A7-41FB-B083-7EE93F34B636}"/>
              </a:ext>
            </a:extLst>
          </p:cNvPr>
          <p:cNvSpPr>
            <a:spLocks noGrp="1"/>
          </p:cNvSpPr>
          <p:nvPr>
            <p:ph sz="half" idx="1" hasCustomPrompt="1"/>
          </p:nvPr>
        </p:nvSpPr>
        <p:spPr>
          <a:xfrm>
            <a:off x="762000" y="1548580"/>
            <a:ext cx="6936658" cy="4661515"/>
          </a:xfrm>
        </p:spPr>
        <p:txBody>
          <a:bodyPr/>
          <a:lstStyle>
            <a:lvl1pPr marL="285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sz="1800"/>
            </a:lvl1pPr>
            <a:lvl2pPr marL="0" marR="0" indent="0" algn="l" defTabSz="914400" rtl="0" eaLnBrk="1" fontAlgn="auto" latinLnBrk="0" hangingPunct="1">
              <a:lnSpc>
                <a:spcPct val="100000"/>
              </a:lnSpc>
              <a:spcBef>
                <a:spcPts val="0"/>
              </a:spcBef>
              <a:spcAft>
                <a:spcPts val="600"/>
              </a:spcAft>
              <a:buClrTx/>
              <a:buSzTx/>
              <a:buFont typeface="Lucida Grande"/>
              <a:buNone/>
              <a:tabLst>
                <a:tab pos="1057275" algn="l"/>
              </a:tabLst>
              <a:defRPr sz="1800"/>
            </a:lvl2pPr>
            <a:lvl3pPr marL="539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sz="1800"/>
            </a:lvl3pPr>
          </a:lstStyle>
          <a:p>
            <a:pPr marL="0" marR="0" lvl="0"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Master text style 18PT regular</a:t>
            </a:r>
          </a:p>
          <a:p>
            <a:pPr marL="0" marR="0" lvl="1"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First level: Master bullet style 18PT regular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Second level: Master sub bullet style 18PT regular</a:t>
            </a:r>
          </a:p>
          <a:p>
            <a:pPr marL="5397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Third level: Master sub bullet style 18PT regular</a:t>
            </a:r>
          </a:p>
          <a:p>
            <a:pPr lvl="1"/>
            <a:endParaRPr lang="en-GB" dirty="0"/>
          </a:p>
          <a:p>
            <a:pPr lvl="1"/>
            <a:endParaRPr lang="en-GB" dirty="0"/>
          </a:p>
        </p:txBody>
      </p:sp>
      <p:sp>
        <p:nvSpPr>
          <p:cNvPr id="13" name="Content Placeholder 3">
            <a:extLst>
              <a:ext uri="{FF2B5EF4-FFF2-40B4-BE49-F238E27FC236}">
                <a16:creationId xmlns:a16="http://schemas.microsoft.com/office/drawing/2014/main" id="{45D9F3D5-97B2-4B71-84BB-42E84CEDFC8A}"/>
              </a:ext>
            </a:extLst>
          </p:cNvPr>
          <p:cNvSpPr>
            <a:spLocks noGrp="1"/>
          </p:cNvSpPr>
          <p:nvPr>
            <p:ph sz="half" idx="2" hasCustomPrompt="1"/>
          </p:nvPr>
        </p:nvSpPr>
        <p:spPr>
          <a:xfrm>
            <a:off x="7996083" y="1548580"/>
            <a:ext cx="3430741" cy="4661515"/>
          </a:xfrm>
        </p:spPr>
        <p:txBody>
          <a:bodyPr/>
          <a:lstStyle>
            <a:lvl1pPr marL="285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lvl1pPr>
            <a:lvl2pPr marL="0" marR="0" indent="0" algn="l" defTabSz="914400" rtl="0" eaLnBrk="1" fontAlgn="auto" latinLnBrk="0" hangingPunct="1">
              <a:lnSpc>
                <a:spcPct val="100000"/>
              </a:lnSpc>
              <a:spcBef>
                <a:spcPts val="0"/>
              </a:spcBef>
              <a:spcAft>
                <a:spcPts val="600"/>
              </a:spcAft>
              <a:buClrTx/>
              <a:buSzTx/>
              <a:buFont typeface="Lucida Grande"/>
              <a:buNone/>
              <a:tabLst>
                <a:tab pos="1057275" algn="l"/>
              </a:tabLst>
              <a:defRPr/>
            </a:lvl2pPr>
            <a:lvl3pPr marL="539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lvl3pPr>
          </a:lstStyle>
          <a:p>
            <a:pPr marL="0" marR="0" lvl="0"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Master text style 18PT regular</a:t>
            </a:r>
          </a:p>
          <a:p>
            <a:pPr marL="0" marR="0" lvl="1"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First level: Master bullet style 18PT regular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Second level: Master sub bullet style 18PT regular</a:t>
            </a:r>
          </a:p>
          <a:p>
            <a:pPr marL="5397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Third level: Master sub bullet style 18PT regular</a:t>
            </a:r>
          </a:p>
          <a:p>
            <a:pPr lvl="2"/>
            <a:endParaRPr lang="en-GB" dirty="0"/>
          </a:p>
        </p:txBody>
      </p:sp>
      <p:sp>
        <p:nvSpPr>
          <p:cNvPr id="7" name="Title 1">
            <a:extLst>
              <a:ext uri="{FF2B5EF4-FFF2-40B4-BE49-F238E27FC236}">
                <a16:creationId xmlns:a16="http://schemas.microsoft.com/office/drawing/2014/main" id="{A5F00760-F0BF-504A-8F0D-A2B6F398AADA}"/>
              </a:ext>
            </a:extLst>
          </p:cNvPr>
          <p:cNvSpPr>
            <a:spLocks noGrp="1"/>
          </p:cNvSpPr>
          <p:nvPr>
            <p:ph type="title" hasCustomPrompt="1"/>
          </p:nvPr>
        </p:nvSpPr>
        <p:spPr>
          <a:xfrm>
            <a:off x="761999" y="670121"/>
            <a:ext cx="8375651" cy="394980"/>
          </a:xfrm>
        </p:spPr>
        <p:txBody>
          <a:bodyPr/>
          <a:lstStyle>
            <a:lvl1pPr marL="0" indent="0">
              <a:buFont typeface="Arial" panose="020B0604020202020204" pitchFamily="34" charset="0"/>
              <a:buNone/>
              <a:defRPr/>
            </a:lvl1pPr>
          </a:lstStyle>
          <a:p>
            <a:r>
              <a:rPr lang="en-GB" dirty="0"/>
              <a:t>Click to edit Master Title</a:t>
            </a:r>
          </a:p>
        </p:txBody>
      </p:sp>
      <p:sp>
        <p:nvSpPr>
          <p:cNvPr id="8" name="Text Placeholder 7">
            <a:extLst>
              <a:ext uri="{FF2B5EF4-FFF2-40B4-BE49-F238E27FC236}">
                <a16:creationId xmlns:a16="http://schemas.microsoft.com/office/drawing/2014/main" id="{503FAB27-E0FC-2A41-A4BC-89ED5E000030}"/>
              </a:ext>
            </a:extLst>
          </p:cNvPr>
          <p:cNvSpPr>
            <a:spLocks noGrp="1"/>
          </p:cNvSpPr>
          <p:nvPr>
            <p:ph type="body" sz="quarter" idx="13" hasCustomPrompt="1"/>
          </p:nvPr>
        </p:nvSpPr>
        <p:spPr>
          <a:xfrm>
            <a:off x="761999" y="1085366"/>
            <a:ext cx="8375651" cy="276999"/>
          </a:xfrm>
        </p:spPr>
        <p:txBody>
          <a:bodyPr rIns="0">
            <a:noAutofit/>
          </a:bodyPr>
          <a:lstStyle>
            <a:lvl1pPr marL="0" indent="0">
              <a:buNone/>
              <a:defRPr sz="1800"/>
            </a:lvl1pPr>
          </a:lstStyle>
          <a:p>
            <a:pPr lvl="0"/>
            <a:r>
              <a:rPr lang="en-US" noProof="0"/>
              <a:t>Click to edit Master subtitle style if required</a:t>
            </a:r>
          </a:p>
        </p:txBody>
      </p:sp>
      <p:sp>
        <p:nvSpPr>
          <p:cNvPr id="9" name="Footer Placeholder 4">
            <a:extLst>
              <a:ext uri="{FF2B5EF4-FFF2-40B4-BE49-F238E27FC236}">
                <a16:creationId xmlns:a16="http://schemas.microsoft.com/office/drawing/2014/main" id="{DA29A5C5-30BF-6942-82F5-F9BD53B7AB66}"/>
              </a:ext>
            </a:extLst>
          </p:cNvPr>
          <p:cNvSpPr>
            <a:spLocks noGrp="1"/>
          </p:cNvSpPr>
          <p:nvPr>
            <p:ph type="ftr" sz="quarter" idx="3"/>
          </p:nvPr>
        </p:nvSpPr>
        <p:spPr>
          <a:xfrm>
            <a:off x="758825" y="6525243"/>
            <a:ext cx="8381999" cy="153888"/>
          </a:xfrm>
          <a:prstGeom prst="rect">
            <a:avLst/>
          </a:prstGeom>
        </p:spPr>
        <p:txBody>
          <a:bodyPr vert="horz" wrap="square" lIns="0" tIns="0" rIns="0" bIns="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lumMod val="75000"/>
                  </a:schemeClr>
                </a:solidFill>
              </a:defRPr>
            </a:lvl1pPr>
          </a:lstStyle>
          <a:p>
            <a:r>
              <a:rPr lang="en-US" dirty="0"/>
              <a:t>Copyright © 2021 Enel S.p.A. All rights reserved. </a:t>
            </a:r>
            <a:endParaRPr lang="en-GB" noProof="0" dirty="0"/>
          </a:p>
        </p:txBody>
      </p:sp>
      <p:sp>
        <p:nvSpPr>
          <p:cNvPr id="4" name="Slide Number Placeholder 3"/>
          <p:cNvSpPr>
            <a:spLocks noGrp="1"/>
          </p:cNvSpPr>
          <p:nvPr>
            <p:ph type="sldNum" sz="quarter" idx="12"/>
          </p:nvPr>
        </p:nvSpPr>
        <p:spPr>
          <a:xfrm>
            <a:off x="10664825" y="6534606"/>
            <a:ext cx="762000" cy="129429"/>
          </a:xfrm>
          <a:prstGeom prst="rect">
            <a:avLst/>
          </a:prstGeom>
        </p:spPr>
        <p:txBody>
          <a:bodyPr/>
          <a:lstStyle/>
          <a:p>
            <a:fld id="{1ED2235E-0982-3B42-A838-A74550CD4449}" type="slidenum">
              <a:rPr lang="en-GB" smtClean="0"/>
              <a:pPr/>
              <a:t>‹Nº›</a:t>
            </a:fld>
            <a:endParaRPr lang="en-GB" dirty="0"/>
          </a:p>
        </p:txBody>
      </p:sp>
    </p:spTree>
    <p:extLst>
      <p:ext uri="{BB962C8B-B14F-4D97-AF65-F5344CB8AC3E}">
        <p14:creationId xmlns:p14="http://schemas.microsoft.com/office/powerpoint/2010/main" val="3090845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olo titolo">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4BB4C81F-CB83-4190-9603-1B8DA179333E}"/>
              </a:ext>
            </a:extLst>
          </p:cNvPr>
          <p:cNvSpPr>
            <a:spLocks noGrp="1"/>
          </p:cNvSpPr>
          <p:nvPr>
            <p:ph sz="half" idx="21" hasCustomPrompt="1"/>
          </p:nvPr>
        </p:nvSpPr>
        <p:spPr>
          <a:xfrm>
            <a:off x="772160" y="1543663"/>
            <a:ext cx="3430741" cy="4661515"/>
          </a:xfrm>
        </p:spPr>
        <p:txBody>
          <a:bodyPr/>
          <a:lstStyle>
            <a:lvl1pPr marL="285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lvl1pPr>
            <a:lvl2pPr marL="0" marR="0" indent="0" algn="l" defTabSz="914400" rtl="0" eaLnBrk="1" fontAlgn="auto" latinLnBrk="0" hangingPunct="1">
              <a:lnSpc>
                <a:spcPct val="100000"/>
              </a:lnSpc>
              <a:spcBef>
                <a:spcPts val="0"/>
              </a:spcBef>
              <a:spcAft>
                <a:spcPts val="600"/>
              </a:spcAft>
              <a:buClrTx/>
              <a:buSzTx/>
              <a:buFont typeface="Lucida Grande"/>
              <a:buNone/>
              <a:tabLst>
                <a:tab pos="1057275" algn="l"/>
              </a:tabLst>
              <a:defRPr/>
            </a:lvl2pPr>
            <a:lvl3pPr marL="539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lvl3pPr>
          </a:lstStyle>
          <a:p>
            <a:pPr marL="0" marR="0" lvl="0"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Master text style 18PT regular</a:t>
            </a:r>
          </a:p>
          <a:p>
            <a:pPr marL="0" marR="0" lvl="1"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First level: Master bullet style 18PT regular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Second level: Master sub bullet style 18PT regular</a:t>
            </a:r>
          </a:p>
          <a:p>
            <a:pPr marL="5397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Third level: Master sub bullet style 18PT regular</a:t>
            </a:r>
          </a:p>
          <a:p>
            <a:pPr lvl="2"/>
            <a:endParaRPr lang="en-GB" dirty="0"/>
          </a:p>
        </p:txBody>
      </p:sp>
      <p:sp>
        <p:nvSpPr>
          <p:cNvPr id="12" name="Content Placeholder 3">
            <a:extLst>
              <a:ext uri="{FF2B5EF4-FFF2-40B4-BE49-F238E27FC236}">
                <a16:creationId xmlns:a16="http://schemas.microsoft.com/office/drawing/2014/main" id="{527ACF70-2492-4134-9876-9466CC8C59DE}"/>
              </a:ext>
            </a:extLst>
          </p:cNvPr>
          <p:cNvSpPr>
            <a:spLocks noGrp="1"/>
          </p:cNvSpPr>
          <p:nvPr>
            <p:ph sz="half" idx="20" hasCustomPrompt="1"/>
          </p:nvPr>
        </p:nvSpPr>
        <p:spPr>
          <a:xfrm>
            <a:off x="4545350" y="1543663"/>
            <a:ext cx="3430741" cy="4661515"/>
          </a:xfrm>
        </p:spPr>
        <p:txBody>
          <a:bodyPr/>
          <a:lstStyle>
            <a:lvl1pPr marL="285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lvl1pPr>
            <a:lvl2pPr marL="0" marR="0" indent="0" algn="l" defTabSz="914400" rtl="0" eaLnBrk="1" fontAlgn="auto" latinLnBrk="0" hangingPunct="1">
              <a:lnSpc>
                <a:spcPct val="100000"/>
              </a:lnSpc>
              <a:spcBef>
                <a:spcPts val="0"/>
              </a:spcBef>
              <a:spcAft>
                <a:spcPts val="600"/>
              </a:spcAft>
              <a:buClrTx/>
              <a:buSzTx/>
              <a:buFont typeface="Lucida Grande"/>
              <a:buNone/>
              <a:tabLst>
                <a:tab pos="1057275" algn="l"/>
              </a:tabLst>
              <a:defRPr/>
            </a:lvl2pPr>
            <a:lvl3pPr marL="539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lvl3pPr>
          </a:lstStyle>
          <a:p>
            <a:pPr marL="0" marR="0" lvl="0"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Master text style 18PT regular</a:t>
            </a:r>
          </a:p>
          <a:p>
            <a:pPr marL="0" marR="0" lvl="1"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First level: Master bullet style 18PT regular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Second level: Master sub bullet style 18PT regular</a:t>
            </a:r>
          </a:p>
          <a:p>
            <a:pPr marL="5397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Third level: Master sub bullet style 18PT regular</a:t>
            </a:r>
          </a:p>
          <a:p>
            <a:pPr lvl="2"/>
            <a:endParaRPr lang="en-GB" dirty="0"/>
          </a:p>
        </p:txBody>
      </p:sp>
      <p:sp>
        <p:nvSpPr>
          <p:cNvPr id="11" name="Content Placeholder 3">
            <a:extLst>
              <a:ext uri="{FF2B5EF4-FFF2-40B4-BE49-F238E27FC236}">
                <a16:creationId xmlns:a16="http://schemas.microsoft.com/office/drawing/2014/main" id="{46E09493-129D-4AF9-A130-128349F3402A}"/>
              </a:ext>
            </a:extLst>
          </p:cNvPr>
          <p:cNvSpPr>
            <a:spLocks noGrp="1"/>
          </p:cNvSpPr>
          <p:nvPr>
            <p:ph sz="half" idx="2" hasCustomPrompt="1"/>
          </p:nvPr>
        </p:nvSpPr>
        <p:spPr>
          <a:xfrm>
            <a:off x="7996083" y="1543663"/>
            <a:ext cx="3382297" cy="4661515"/>
          </a:xfrm>
        </p:spPr>
        <p:txBody>
          <a:bodyPr/>
          <a:lstStyle>
            <a:lvl1pPr marL="285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lvl1pPr>
            <a:lvl2pPr marL="0" marR="0" indent="0" algn="l" defTabSz="914400" rtl="0" eaLnBrk="1" fontAlgn="auto" latinLnBrk="0" hangingPunct="1">
              <a:lnSpc>
                <a:spcPct val="100000"/>
              </a:lnSpc>
              <a:spcBef>
                <a:spcPts val="0"/>
              </a:spcBef>
              <a:spcAft>
                <a:spcPts val="600"/>
              </a:spcAft>
              <a:buClrTx/>
              <a:buSzTx/>
              <a:buFont typeface="Lucida Grande"/>
              <a:buNone/>
              <a:tabLst>
                <a:tab pos="1057275" algn="l"/>
              </a:tabLst>
              <a:defRPr/>
            </a:lvl2pPr>
            <a:lvl3pPr marL="539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lvl3pPr>
          </a:lstStyle>
          <a:p>
            <a:pPr marL="0" marR="0" lvl="0"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Master text style 18PT regular</a:t>
            </a:r>
          </a:p>
          <a:p>
            <a:pPr marL="0" marR="0" lvl="1"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First level: Master bullet style 18PT regular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Second level: Master sub bullet style 18PT regular</a:t>
            </a:r>
          </a:p>
          <a:p>
            <a:pPr marL="5397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Third level: Master sub bullet style 18PT regular</a:t>
            </a:r>
          </a:p>
          <a:p>
            <a:pPr lvl="2"/>
            <a:endParaRPr lang="en-GB" dirty="0"/>
          </a:p>
        </p:txBody>
      </p:sp>
      <p:sp>
        <p:nvSpPr>
          <p:cNvPr id="2" name="Title 1"/>
          <p:cNvSpPr>
            <a:spLocks noGrp="1"/>
          </p:cNvSpPr>
          <p:nvPr>
            <p:ph type="title" hasCustomPrompt="1"/>
          </p:nvPr>
        </p:nvSpPr>
        <p:spPr/>
        <p:txBody>
          <a:bodyPr/>
          <a:lstStyle>
            <a:lvl1pPr marL="0" indent="0">
              <a:buFont typeface="Arial" panose="020B0604020202020204" pitchFamily="34" charset="0"/>
              <a:buNone/>
              <a:defRPr/>
            </a:lvl1pPr>
          </a:lstStyle>
          <a:p>
            <a:r>
              <a:rPr lang="en-GB" dirty="0"/>
              <a:t>Click to edit Master Title</a:t>
            </a:r>
          </a:p>
        </p:txBody>
      </p:sp>
      <p:sp>
        <p:nvSpPr>
          <p:cNvPr id="7" name="Text Placeholder 7"/>
          <p:cNvSpPr>
            <a:spLocks noGrp="1"/>
          </p:cNvSpPr>
          <p:nvPr>
            <p:ph type="body" sz="quarter" idx="13" hasCustomPrompt="1"/>
          </p:nvPr>
        </p:nvSpPr>
        <p:spPr>
          <a:xfrm>
            <a:off x="761999" y="1085366"/>
            <a:ext cx="8375651" cy="276999"/>
          </a:xfrm>
        </p:spPr>
        <p:txBody>
          <a:bodyPr rIns="0">
            <a:noAutofit/>
          </a:bodyPr>
          <a:lstStyle>
            <a:lvl1pPr marL="0" indent="0">
              <a:buNone/>
              <a:defRPr sz="1800"/>
            </a:lvl1pPr>
          </a:lstStyle>
          <a:p>
            <a:pPr lvl="0"/>
            <a:r>
              <a:rPr lang="en-GB" dirty="0"/>
              <a:t>Click to edit Master subtitle style if required</a:t>
            </a:r>
            <a:endParaRPr lang="en-US" dirty="0"/>
          </a:p>
        </p:txBody>
      </p:sp>
      <p:sp>
        <p:nvSpPr>
          <p:cNvPr id="10" name="Footer Placeholder 4">
            <a:extLst>
              <a:ext uri="{FF2B5EF4-FFF2-40B4-BE49-F238E27FC236}">
                <a16:creationId xmlns:a16="http://schemas.microsoft.com/office/drawing/2014/main" id="{5C94A30E-0A9C-6D41-94EF-F88BFC822DB2}"/>
              </a:ext>
            </a:extLst>
          </p:cNvPr>
          <p:cNvSpPr>
            <a:spLocks noGrp="1"/>
          </p:cNvSpPr>
          <p:nvPr>
            <p:ph type="ftr" sz="quarter" idx="3"/>
          </p:nvPr>
        </p:nvSpPr>
        <p:spPr>
          <a:xfrm>
            <a:off x="758825" y="6525243"/>
            <a:ext cx="8381999" cy="153888"/>
          </a:xfrm>
          <a:prstGeom prst="rect">
            <a:avLst/>
          </a:prstGeom>
        </p:spPr>
        <p:txBody>
          <a:bodyPr vert="horz" wrap="square" lIns="0" tIns="0" rIns="0" bIns="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lumMod val="75000"/>
                  </a:schemeClr>
                </a:solidFill>
              </a:defRPr>
            </a:lvl1pPr>
          </a:lstStyle>
          <a:p>
            <a:r>
              <a:rPr lang="en-US" dirty="0"/>
              <a:t>Copyright © 2021 Enel S.p.A. All rights reserved. </a:t>
            </a:r>
            <a:endParaRPr lang="en-GB" noProof="0" dirty="0"/>
          </a:p>
        </p:txBody>
      </p:sp>
      <p:sp>
        <p:nvSpPr>
          <p:cNvPr id="5" name="Slide Number Placeholder 4"/>
          <p:cNvSpPr>
            <a:spLocks noGrp="1"/>
          </p:cNvSpPr>
          <p:nvPr>
            <p:ph type="sldNum" sz="quarter" idx="12"/>
          </p:nvPr>
        </p:nvSpPr>
        <p:spPr>
          <a:xfrm>
            <a:off x="10664825" y="6534606"/>
            <a:ext cx="762000" cy="129429"/>
          </a:xfrm>
          <a:prstGeom prst="rect">
            <a:avLst/>
          </a:prstGeom>
        </p:spPr>
        <p:txBody>
          <a:bodyPr/>
          <a:lstStyle/>
          <a:p>
            <a:fld id="{1ED2235E-0982-3B42-A838-A74550CD4449}" type="slidenum">
              <a:rPr lang="en-GB" smtClean="0"/>
              <a:pPr/>
              <a:t>‹Nº›</a:t>
            </a:fld>
            <a:endParaRPr lang="en-GB" dirty="0"/>
          </a:p>
        </p:txBody>
      </p:sp>
    </p:spTree>
    <p:extLst>
      <p:ext uri="{BB962C8B-B14F-4D97-AF65-F5344CB8AC3E}">
        <p14:creationId xmlns:p14="http://schemas.microsoft.com/office/powerpoint/2010/main" val="3817438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Section Header 5">
    <p:bg>
      <p:bgPr>
        <a:solidFill>
          <a:schemeClr val="bg1"/>
        </a:solidFill>
        <a:effectLst/>
      </p:bgPr>
    </p:bg>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F7852B57-0E0F-ED41-A725-843B4878194E}"/>
              </a:ext>
            </a:extLst>
          </p:cNvPr>
          <p:cNvSpPr>
            <a:spLocks noGrp="1"/>
          </p:cNvSpPr>
          <p:nvPr>
            <p:ph type="ftr" sz="quarter" idx="3"/>
          </p:nvPr>
        </p:nvSpPr>
        <p:spPr>
          <a:xfrm>
            <a:off x="758825" y="6525243"/>
            <a:ext cx="8381999" cy="153888"/>
          </a:xfrm>
          <a:prstGeom prst="rect">
            <a:avLst/>
          </a:prstGeom>
        </p:spPr>
        <p:txBody>
          <a:bodyPr vert="horz" wrap="square" lIns="0" tIns="0" rIns="0" bIns="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lumMod val="75000"/>
                  </a:schemeClr>
                </a:solidFill>
              </a:defRPr>
            </a:lvl1pPr>
          </a:lstStyle>
          <a:p>
            <a:r>
              <a:rPr lang="en-US" dirty="0"/>
              <a:t>Copyright © 2021 Enel S.p.A. All rights reserved. </a:t>
            </a:r>
            <a:endParaRPr lang="en-GB" noProof="0" dirty="0"/>
          </a:p>
        </p:txBody>
      </p:sp>
      <p:sp>
        <p:nvSpPr>
          <p:cNvPr id="6" name="Slide Number Placeholder 3">
            <a:extLst>
              <a:ext uri="{FF2B5EF4-FFF2-40B4-BE49-F238E27FC236}">
                <a16:creationId xmlns:a16="http://schemas.microsoft.com/office/drawing/2014/main" id="{1E6B5932-4024-9A4F-B0B0-8110E3DFD9C8}"/>
              </a:ext>
            </a:extLst>
          </p:cNvPr>
          <p:cNvSpPr>
            <a:spLocks noGrp="1"/>
          </p:cNvSpPr>
          <p:nvPr>
            <p:ph type="sldNum" sz="quarter" idx="12"/>
          </p:nvPr>
        </p:nvSpPr>
        <p:spPr>
          <a:xfrm>
            <a:off x="10664825" y="6534606"/>
            <a:ext cx="762000" cy="129429"/>
          </a:xfrm>
          <a:prstGeom prst="rect">
            <a:avLst/>
          </a:prstGeom>
        </p:spPr>
        <p:txBody>
          <a:bodyPr/>
          <a:lstStyle/>
          <a:p>
            <a:fld id="{1ED2235E-0982-3B42-A838-A74550CD4449}" type="slidenum">
              <a:rPr lang="en-GB" smtClean="0"/>
              <a:pPr/>
              <a:t>‹Nº›</a:t>
            </a:fld>
            <a:endParaRPr lang="en-GB" dirty="0"/>
          </a:p>
        </p:txBody>
      </p:sp>
      <p:sp>
        <p:nvSpPr>
          <p:cNvPr id="5" name="Content Placeholder 2">
            <a:extLst>
              <a:ext uri="{FF2B5EF4-FFF2-40B4-BE49-F238E27FC236}">
                <a16:creationId xmlns:a16="http://schemas.microsoft.com/office/drawing/2014/main" id="{FBF8C5E5-E630-4060-8D93-0EF4B737D50D}"/>
              </a:ext>
            </a:extLst>
          </p:cNvPr>
          <p:cNvSpPr>
            <a:spLocks noGrp="1"/>
          </p:cNvSpPr>
          <p:nvPr>
            <p:ph sz="half" idx="1" hasCustomPrompt="1"/>
          </p:nvPr>
        </p:nvSpPr>
        <p:spPr>
          <a:xfrm>
            <a:off x="0" y="0"/>
            <a:ext cx="12192000" cy="6858000"/>
          </a:xfrm>
        </p:spPr>
        <p:txBody>
          <a:bodyPr/>
          <a:lstStyle>
            <a:lvl1pPr marL="285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sz="1800"/>
            </a:lvl1pPr>
            <a:lvl2pPr marL="0" marR="0" indent="0" algn="l" defTabSz="914400" rtl="0" eaLnBrk="1" fontAlgn="auto" latinLnBrk="0" hangingPunct="1">
              <a:lnSpc>
                <a:spcPct val="100000"/>
              </a:lnSpc>
              <a:spcBef>
                <a:spcPts val="0"/>
              </a:spcBef>
              <a:spcAft>
                <a:spcPts val="600"/>
              </a:spcAft>
              <a:buClrTx/>
              <a:buSzTx/>
              <a:buFont typeface="Lucida Grande"/>
              <a:buNone/>
              <a:tabLst>
                <a:tab pos="1057275" algn="l"/>
              </a:tabLst>
              <a:defRPr sz="1800"/>
            </a:lvl2pPr>
            <a:lvl3pPr marL="539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sz="1800"/>
            </a:lvl3pPr>
          </a:lstStyle>
          <a:p>
            <a:pPr marL="0" marR="0" lvl="0"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Master text style 18PT regular</a:t>
            </a:r>
          </a:p>
          <a:p>
            <a:pPr marL="0" marR="0" lvl="1"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First level: Master bullet style 18PT regular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Second level: Master sub bullet style 18PT regular</a:t>
            </a:r>
          </a:p>
          <a:p>
            <a:pPr marL="5397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Third level: Master sub bullet style 18PT regular</a:t>
            </a:r>
          </a:p>
          <a:p>
            <a:pPr lvl="1"/>
            <a:endParaRPr lang="en-GB" dirty="0"/>
          </a:p>
          <a:p>
            <a:pPr lvl="1"/>
            <a:endParaRPr lang="en-GB" dirty="0"/>
          </a:p>
        </p:txBody>
      </p:sp>
    </p:spTree>
    <p:extLst>
      <p:ext uri="{BB962C8B-B14F-4D97-AF65-F5344CB8AC3E}">
        <p14:creationId xmlns:p14="http://schemas.microsoft.com/office/powerpoint/2010/main" val="2247765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2 colonne">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43C7B633-1079-4DF0-8613-6FC54AFB78E6}"/>
              </a:ext>
            </a:extLst>
          </p:cNvPr>
          <p:cNvSpPr>
            <a:spLocks noGrp="1"/>
          </p:cNvSpPr>
          <p:nvPr>
            <p:ph sz="half" idx="25" hasCustomPrompt="1"/>
          </p:nvPr>
        </p:nvSpPr>
        <p:spPr>
          <a:xfrm>
            <a:off x="6047167" y="3850311"/>
            <a:ext cx="5304174" cy="2286003"/>
          </a:xfrm>
        </p:spPr>
        <p:txBody>
          <a:bodyPr/>
          <a:lstStyle>
            <a:lvl1pPr marL="285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lvl1pPr>
            <a:lvl2pPr marL="0" marR="0" indent="0" algn="l" defTabSz="914400" rtl="0" eaLnBrk="1" fontAlgn="auto" latinLnBrk="0" hangingPunct="1">
              <a:lnSpc>
                <a:spcPct val="100000"/>
              </a:lnSpc>
              <a:spcBef>
                <a:spcPts val="0"/>
              </a:spcBef>
              <a:spcAft>
                <a:spcPts val="600"/>
              </a:spcAft>
              <a:buClrTx/>
              <a:buSzTx/>
              <a:buFont typeface="Lucida Grande"/>
              <a:buNone/>
              <a:tabLst>
                <a:tab pos="1057275" algn="l"/>
              </a:tabLst>
              <a:defRPr/>
            </a:lvl2pPr>
            <a:lvl3pPr marL="539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lvl3pPr>
          </a:lstStyle>
          <a:p>
            <a:pPr marL="0" marR="0" lvl="0"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Master text style 18PT regular</a:t>
            </a:r>
          </a:p>
          <a:p>
            <a:pPr marL="0" marR="0" lvl="1"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First level: Master bullet style 18PT regular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Second level: Master sub bullet style 18PT regular</a:t>
            </a:r>
          </a:p>
          <a:p>
            <a:pPr marL="5397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Third level: Master sub bullet style 18PT regular</a:t>
            </a:r>
          </a:p>
          <a:p>
            <a:pPr lvl="2"/>
            <a:endParaRPr lang="en-GB" dirty="0"/>
          </a:p>
        </p:txBody>
      </p:sp>
      <p:sp>
        <p:nvSpPr>
          <p:cNvPr id="13" name="Content Placeholder 3">
            <a:extLst>
              <a:ext uri="{FF2B5EF4-FFF2-40B4-BE49-F238E27FC236}">
                <a16:creationId xmlns:a16="http://schemas.microsoft.com/office/drawing/2014/main" id="{5742C94C-75D3-4AFC-BCB5-001E3739E934}"/>
              </a:ext>
            </a:extLst>
          </p:cNvPr>
          <p:cNvSpPr>
            <a:spLocks noGrp="1"/>
          </p:cNvSpPr>
          <p:nvPr>
            <p:ph sz="half" idx="26" hasCustomPrompt="1"/>
          </p:nvPr>
        </p:nvSpPr>
        <p:spPr>
          <a:xfrm>
            <a:off x="782320" y="3850311"/>
            <a:ext cx="5250427" cy="2286003"/>
          </a:xfrm>
        </p:spPr>
        <p:txBody>
          <a:bodyPr/>
          <a:lstStyle>
            <a:lvl1pPr marL="285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lvl1pPr>
            <a:lvl2pPr marL="0" marR="0" indent="0" algn="l" defTabSz="914400" rtl="0" eaLnBrk="1" fontAlgn="auto" latinLnBrk="0" hangingPunct="1">
              <a:lnSpc>
                <a:spcPct val="100000"/>
              </a:lnSpc>
              <a:spcBef>
                <a:spcPts val="0"/>
              </a:spcBef>
              <a:spcAft>
                <a:spcPts val="600"/>
              </a:spcAft>
              <a:buClrTx/>
              <a:buSzTx/>
              <a:buFont typeface="Lucida Grande"/>
              <a:buNone/>
              <a:tabLst>
                <a:tab pos="1057275" algn="l"/>
              </a:tabLst>
              <a:defRPr/>
            </a:lvl2pPr>
            <a:lvl3pPr marL="539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lvl3pPr>
          </a:lstStyle>
          <a:p>
            <a:pPr marL="0" marR="0" lvl="0"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Master text style 18PT regular</a:t>
            </a:r>
          </a:p>
          <a:p>
            <a:pPr marL="0" marR="0" lvl="1"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First level: Master bullet style 18PT regular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Second level: Master sub bullet style 18PT regular</a:t>
            </a:r>
          </a:p>
          <a:p>
            <a:pPr marL="5397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Third level: Master sub bullet style 18PT regular</a:t>
            </a:r>
          </a:p>
          <a:p>
            <a:pPr lvl="2"/>
            <a:endParaRPr lang="en-GB" dirty="0"/>
          </a:p>
        </p:txBody>
      </p:sp>
      <p:sp>
        <p:nvSpPr>
          <p:cNvPr id="11" name="Content Placeholder 3">
            <a:extLst>
              <a:ext uri="{FF2B5EF4-FFF2-40B4-BE49-F238E27FC236}">
                <a16:creationId xmlns:a16="http://schemas.microsoft.com/office/drawing/2014/main" id="{D705B0DD-E462-4724-A648-C7FF9782F701}"/>
              </a:ext>
            </a:extLst>
          </p:cNvPr>
          <p:cNvSpPr>
            <a:spLocks noGrp="1"/>
          </p:cNvSpPr>
          <p:nvPr>
            <p:ph sz="half" idx="24" hasCustomPrompt="1"/>
          </p:nvPr>
        </p:nvSpPr>
        <p:spPr>
          <a:xfrm>
            <a:off x="6047167" y="1533831"/>
            <a:ext cx="5304174" cy="2295835"/>
          </a:xfrm>
        </p:spPr>
        <p:txBody>
          <a:bodyPr/>
          <a:lstStyle>
            <a:lvl1pPr marL="285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lvl1pPr>
            <a:lvl2pPr marL="0" marR="0" indent="0" algn="l" defTabSz="914400" rtl="0" eaLnBrk="1" fontAlgn="auto" latinLnBrk="0" hangingPunct="1">
              <a:lnSpc>
                <a:spcPct val="100000"/>
              </a:lnSpc>
              <a:spcBef>
                <a:spcPts val="0"/>
              </a:spcBef>
              <a:spcAft>
                <a:spcPts val="600"/>
              </a:spcAft>
              <a:buClrTx/>
              <a:buSzTx/>
              <a:buFont typeface="Lucida Grande"/>
              <a:buNone/>
              <a:tabLst>
                <a:tab pos="1057275" algn="l"/>
              </a:tabLst>
              <a:defRPr/>
            </a:lvl2pPr>
            <a:lvl3pPr marL="539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lvl3pPr>
          </a:lstStyle>
          <a:p>
            <a:pPr marL="0" marR="0" lvl="0"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Master text style 18PT regular</a:t>
            </a:r>
          </a:p>
          <a:p>
            <a:pPr marL="0" marR="0" lvl="1"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First level: Master bullet style 18PT regular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Second level: Master sub bullet style 18PT regular</a:t>
            </a:r>
          </a:p>
          <a:p>
            <a:pPr marL="5397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Third level: Master sub bullet style 18PT regular</a:t>
            </a:r>
          </a:p>
          <a:p>
            <a:pPr lvl="2"/>
            <a:endParaRPr lang="en-GB" dirty="0"/>
          </a:p>
        </p:txBody>
      </p:sp>
      <p:sp>
        <p:nvSpPr>
          <p:cNvPr id="10" name="Content Placeholder 3">
            <a:extLst>
              <a:ext uri="{FF2B5EF4-FFF2-40B4-BE49-F238E27FC236}">
                <a16:creationId xmlns:a16="http://schemas.microsoft.com/office/drawing/2014/main" id="{644752D7-4C15-49E4-A44F-3D3A421FA6BC}"/>
              </a:ext>
            </a:extLst>
          </p:cNvPr>
          <p:cNvSpPr>
            <a:spLocks noGrp="1"/>
          </p:cNvSpPr>
          <p:nvPr>
            <p:ph sz="half" idx="23" hasCustomPrompt="1"/>
          </p:nvPr>
        </p:nvSpPr>
        <p:spPr>
          <a:xfrm>
            <a:off x="782320" y="1543663"/>
            <a:ext cx="5250427" cy="2286003"/>
          </a:xfrm>
        </p:spPr>
        <p:txBody>
          <a:bodyPr/>
          <a:lstStyle>
            <a:lvl1pPr marL="285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lvl1pPr>
            <a:lvl2pPr marL="0" marR="0" indent="0" algn="l" defTabSz="914400" rtl="0" eaLnBrk="1" fontAlgn="auto" latinLnBrk="0" hangingPunct="1">
              <a:lnSpc>
                <a:spcPct val="100000"/>
              </a:lnSpc>
              <a:spcBef>
                <a:spcPts val="0"/>
              </a:spcBef>
              <a:spcAft>
                <a:spcPts val="600"/>
              </a:spcAft>
              <a:buClrTx/>
              <a:buSzTx/>
              <a:buFont typeface="Lucida Grande"/>
              <a:buNone/>
              <a:tabLst>
                <a:tab pos="1057275" algn="l"/>
              </a:tabLst>
              <a:defRPr/>
            </a:lvl2pPr>
            <a:lvl3pPr marL="539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lvl3pPr>
          </a:lstStyle>
          <a:p>
            <a:pPr marL="0" marR="0" lvl="0"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Master text style 18PT regular</a:t>
            </a:r>
          </a:p>
          <a:p>
            <a:pPr marL="0" marR="0" lvl="1"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First level: Master bullet style 18PT regular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Second level: Master sub bullet style 18PT regular</a:t>
            </a:r>
          </a:p>
          <a:p>
            <a:pPr marL="5397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Third level: Master sub bullet style 18PT regular</a:t>
            </a:r>
          </a:p>
          <a:p>
            <a:pPr lvl="2"/>
            <a:endParaRPr lang="en-GB" dirty="0"/>
          </a:p>
        </p:txBody>
      </p:sp>
      <p:sp>
        <p:nvSpPr>
          <p:cNvPr id="7" name="Title 1">
            <a:extLst>
              <a:ext uri="{FF2B5EF4-FFF2-40B4-BE49-F238E27FC236}">
                <a16:creationId xmlns:a16="http://schemas.microsoft.com/office/drawing/2014/main" id="{A5F00760-F0BF-504A-8F0D-A2B6F398AADA}"/>
              </a:ext>
            </a:extLst>
          </p:cNvPr>
          <p:cNvSpPr>
            <a:spLocks noGrp="1"/>
          </p:cNvSpPr>
          <p:nvPr>
            <p:ph type="title" hasCustomPrompt="1"/>
          </p:nvPr>
        </p:nvSpPr>
        <p:spPr>
          <a:xfrm>
            <a:off x="761999" y="670121"/>
            <a:ext cx="8375651" cy="394980"/>
          </a:xfrm>
        </p:spPr>
        <p:txBody>
          <a:bodyPr/>
          <a:lstStyle>
            <a:lvl1pPr marL="0" indent="0">
              <a:buFont typeface="Arial" panose="020B0604020202020204" pitchFamily="34" charset="0"/>
              <a:buNone/>
              <a:defRPr/>
            </a:lvl1pPr>
          </a:lstStyle>
          <a:p>
            <a:r>
              <a:rPr lang="en-GB" dirty="0"/>
              <a:t>Click to edit Master Title</a:t>
            </a:r>
          </a:p>
        </p:txBody>
      </p:sp>
      <p:sp>
        <p:nvSpPr>
          <p:cNvPr id="8" name="Text Placeholder 7">
            <a:extLst>
              <a:ext uri="{FF2B5EF4-FFF2-40B4-BE49-F238E27FC236}">
                <a16:creationId xmlns:a16="http://schemas.microsoft.com/office/drawing/2014/main" id="{503FAB27-E0FC-2A41-A4BC-89ED5E000030}"/>
              </a:ext>
            </a:extLst>
          </p:cNvPr>
          <p:cNvSpPr>
            <a:spLocks noGrp="1"/>
          </p:cNvSpPr>
          <p:nvPr>
            <p:ph type="body" sz="quarter" idx="13" hasCustomPrompt="1"/>
          </p:nvPr>
        </p:nvSpPr>
        <p:spPr>
          <a:xfrm>
            <a:off x="761999" y="1085366"/>
            <a:ext cx="8375651" cy="276999"/>
          </a:xfrm>
        </p:spPr>
        <p:txBody>
          <a:bodyPr rIns="0">
            <a:noAutofit/>
          </a:bodyPr>
          <a:lstStyle>
            <a:lvl1pPr marL="0" indent="0">
              <a:buNone/>
              <a:defRPr sz="1800"/>
            </a:lvl1pPr>
          </a:lstStyle>
          <a:p>
            <a:pPr lvl="0"/>
            <a:r>
              <a:rPr lang="en-GB" dirty="0"/>
              <a:t>Click to edit Master subtitle style if required</a:t>
            </a:r>
            <a:endParaRPr lang="en-US" dirty="0"/>
          </a:p>
        </p:txBody>
      </p:sp>
      <p:sp>
        <p:nvSpPr>
          <p:cNvPr id="9" name="Footer Placeholder 4">
            <a:extLst>
              <a:ext uri="{FF2B5EF4-FFF2-40B4-BE49-F238E27FC236}">
                <a16:creationId xmlns:a16="http://schemas.microsoft.com/office/drawing/2014/main" id="{28A7CF32-AE2E-6148-BE2F-AB0B974922C5}"/>
              </a:ext>
            </a:extLst>
          </p:cNvPr>
          <p:cNvSpPr>
            <a:spLocks noGrp="1"/>
          </p:cNvSpPr>
          <p:nvPr>
            <p:ph type="ftr" sz="quarter" idx="3"/>
          </p:nvPr>
        </p:nvSpPr>
        <p:spPr>
          <a:xfrm>
            <a:off x="758825" y="6525243"/>
            <a:ext cx="8381999" cy="153888"/>
          </a:xfrm>
          <a:prstGeom prst="rect">
            <a:avLst/>
          </a:prstGeom>
        </p:spPr>
        <p:txBody>
          <a:bodyPr vert="horz" wrap="square" lIns="0" tIns="0" rIns="0" bIns="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lumMod val="75000"/>
                  </a:schemeClr>
                </a:solidFill>
              </a:defRPr>
            </a:lvl1pPr>
          </a:lstStyle>
          <a:p>
            <a:r>
              <a:rPr lang="en-US" dirty="0"/>
              <a:t>Copyright © 2021 Enel S.p.A. All rights reserved. </a:t>
            </a:r>
            <a:endParaRPr lang="en-GB" noProof="0" dirty="0"/>
          </a:p>
        </p:txBody>
      </p:sp>
      <p:sp>
        <p:nvSpPr>
          <p:cNvPr id="4" name="Slide Number Placeholder 3"/>
          <p:cNvSpPr>
            <a:spLocks noGrp="1"/>
          </p:cNvSpPr>
          <p:nvPr>
            <p:ph type="sldNum" sz="quarter" idx="12"/>
          </p:nvPr>
        </p:nvSpPr>
        <p:spPr>
          <a:xfrm>
            <a:off x="10664825" y="6534606"/>
            <a:ext cx="762000" cy="129429"/>
          </a:xfrm>
          <a:prstGeom prst="rect">
            <a:avLst/>
          </a:prstGeom>
        </p:spPr>
        <p:txBody>
          <a:bodyPr/>
          <a:lstStyle/>
          <a:p>
            <a:fld id="{1ED2235E-0982-3B42-A838-A74550CD4449}" type="slidenum">
              <a:rPr lang="en-GB" smtClean="0"/>
              <a:pPr/>
              <a:t>‹Nº›</a:t>
            </a:fld>
            <a:endParaRPr lang="en-GB" dirty="0"/>
          </a:p>
        </p:txBody>
      </p:sp>
    </p:spTree>
    <p:extLst>
      <p:ext uri="{BB962C8B-B14F-4D97-AF65-F5344CB8AC3E}">
        <p14:creationId xmlns:p14="http://schemas.microsoft.com/office/powerpoint/2010/main" val="3365786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Master Title</a:t>
            </a:r>
          </a:p>
        </p:txBody>
      </p:sp>
      <p:sp>
        <p:nvSpPr>
          <p:cNvPr id="8" name="Text Placeholder 7"/>
          <p:cNvSpPr>
            <a:spLocks noGrp="1"/>
          </p:cNvSpPr>
          <p:nvPr>
            <p:ph type="body" sz="quarter" idx="13" hasCustomPrompt="1"/>
          </p:nvPr>
        </p:nvSpPr>
        <p:spPr>
          <a:xfrm>
            <a:off x="761999" y="1085366"/>
            <a:ext cx="8375651" cy="276999"/>
          </a:xfrm>
        </p:spPr>
        <p:txBody>
          <a:bodyPr rIns="0">
            <a:noAutofit/>
          </a:bodyPr>
          <a:lstStyle>
            <a:lvl1pPr marL="0" indent="0">
              <a:buNone/>
              <a:defRPr sz="1800"/>
            </a:lvl1pPr>
          </a:lstStyle>
          <a:p>
            <a:pPr lvl="0"/>
            <a:r>
              <a:rPr lang="en-GB" dirty="0"/>
              <a:t>Click to edit Master subtitle style if required</a:t>
            </a:r>
            <a:endParaRPr lang="en-US" dirty="0"/>
          </a:p>
        </p:txBody>
      </p:sp>
      <p:sp>
        <p:nvSpPr>
          <p:cNvPr id="3" name="Content Placeholder 2"/>
          <p:cNvSpPr>
            <a:spLocks noGrp="1"/>
          </p:cNvSpPr>
          <p:nvPr>
            <p:ph idx="1" hasCustomPrompt="1"/>
          </p:nvPr>
        </p:nvSpPr>
        <p:spPr/>
        <p:txBody>
          <a:bodyPr/>
          <a:lstStyle>
            <a:lvl1pPr marL="285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lvl1pPr>
            <a:lvl2pPr marL="0" marR="0" indent="0" algn="l" defTabSz="914400" rtl="0" eaLnBrk="1" fontAlgn="auto" latinLnBrk="0" hangingPunct="1">
              <a:lnSpc>
                <a:spcPct val="100000"/>
              </a:lnSpc>
              <a:spcBef>
                <a:spcPts val="0"/>
              </a:spcBef>
              <a:spcAft>
                <a:spcPts val="600"/>
              </a:spcAft>
              <a:buClrTx/>
              <a:buSzTx/>
              <a:buFont typeface="Lucida Grande"/>
              <a:buNone/>
              <a:tabLst>
                <a:tab pos="1057275" algn="l"/>
              </a:tabLst>
              <a:defRPr/>
            </a:lvl2pPr>
            <a:lvl3pPr marL="539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lvl3pPr>
          </a:lstStyle>
          <a:p>
            <a:pPr marL="0" marR="0" lvl="0"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Master text style 18PT regular</a:t>
            </a:r>
          </a:p>
          <a:p>
            <a:pPr marL="0" marR="0" lvl="1"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First level: Master bullet style 18PT regular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Second level: Master sub bullet style 18PT regular</a:t>
            </a:r>
          </a:p>
          <a:p>
            <a:pPr marL="5397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Third level: Master sub bullet style 18PT regular</a:t>
            </a:r>
          </a:p>
        </p:txBody>
      </p:sp>
      <p:sp>
        <p:nvSpPr>
          <p:cNvPr id="6" name="Footer Placeholder 4">
            <a:extLst>
              <a:ext uri="{FF2B5EF4-FFF2-40B4-BE49-F238E27FC236}">
                <a16:creationId xmlns:a16="http://schemas.microsoft.com/office/drawing/2014/main" id="{CB82541F-1236-6A4C-9032-972F737A9CA2}"/>
              </a:ext>
            </a:extLst>
          </p:cNvPr>
          <p:cNvSpPr>
            <a:spLocks noGrp="1"/>
          </p:cNvSpPr>
          <p:nvPr>
            <p:ph type="ftr" sz="quarter" idx="3"/>
          </p:nvPr>
        </p:nvSpPr>
        <p:spPr>
          <a:xfrm>
            <a:off x="758825" y="6525243"/>
            <a:ext cx="8381999" cy="153888"/>
          </a:xfrm>
          <a:prstGeom prst="rect">
            <a:avLst/>
          </a:prstGeom>
        </p:spPr>
        <p:txBody>
          <a:bodyPr vert="horz" wrap="square" lIns="0" tIns="0" rIns="0" bIns="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lumMod val="75000"/>
                  </a:schemeClr>
                </a:solidFill>
              </a:defRPr>
            </a:lvl1pPr>
          </a:lstStyle>
          <a:p>
            <a:r>
              <a:rPr lang="en-US" dirty="0"/>
              <a:t>Copyright © 2021 Enel S.p.A. All rights reserved. </a:t>
            </a:r>
            <a:endParaRPr lang="en-GB" noProof="0" dirty="0"/>
          </a:p>
        </p:txBody>
      </p:sp>
      <p:sp>
        <p:nvSpPr>
          <p:cNvPr id="10" name="Slide Number Placeholder 5">
            <a:extLst>
              <a:ext uri="{FF2B5EF4-FFF2-40B4-BE49-F238E27FC236}">
                <a16:creationId xmlns:a16="http://schemas.microsoft.com/office/drawing/2014/main" id="{695C204D-177B-C440-8AAB-8A66C4D91684}"/>
              </a:ext>
            </a:extLst>
          </p:cNvPr>
          <p:cNvSpPr>
            <a:spLocks noGrp="1"/>
          </p:cNvSpPr>
          <p:nvPr>
            <p:ph type="sldNum" sz="quarter" idx="4"/>
          </p:nvPr>
        </p:nvSpPr>
        <p:spPr>
          <a:xfrm>
            <a:off x="10664825" y="6537600"/>
            <a:ext cx="762000" cy="129429"/>
          </a:xfrm>
          <a:prstGeom prst="rect">
            <a:avLst/>
          </a:prstGeom>
        </p:spPr>
        <p:txBody>
          <a:bodyPr vert="horz" wrap="square" lIns="0" tIns="0" rIns="0" bIns="0" rtlCol="0" anchor="t">
            <a:noAutofit/>
          </a:bodyPr>
          <a:lstStyle>
            <a:lvl1pPr algn="r">
              <a:defRPr sz="1000">
                <a:solidFill>
                  <a:schemeClr val="tx2">
                    <a:lumMod val="75000"/>
                  </a:schemeClr>
                </a:solidFill>
              </a:defRPr>
            </a:lvl1pPr>
          </a:lstStyle>
          <a:p>
            <a:fld id="{1ED2235E-0982-3B42-A838-A74550CD4449}" type="slidenum">
              <a:rPr lang="en-GB" noProof="0" smtClean="0"/>
              <a:pPr/>
              <a:t>‹Nº›</a:t>
            </a:fld>
            <a:endParaRPr lang="en-GB" noProof="0" dirty="0"/>
          </a:p>
        </p:txBody>
      </p:sp>
    </p:spTree>
    <p:extLst>
      <p:ext uri="{BB962C8B-B14F-4D97-AF65-F5344CB8AC3E}">
        <p14:creationId xmlns:p14="http://schemas.microsoft.com/office/powerpoint/2010/main" val="3969153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solidFill>
          <a:schemeClr val="accent1"/>
        </a:solidFill>
        <a:effectLst/>
      </p:bgPr>
    </p:bg>
    <p:spTree>
      <p:nvGrpSpPr>
        <p:cNvPr id="1" name=""/>
        <p:cNvGrpSpPr/>
        <p:nvPr/>
      </p:nvGrpSpPr>
      <p:grpSpPr>
        <a:xfrm>
          <a:off x="0" y="0"/>
          <a:ext cx="0" cy="0"/>
          <a:chOff x="0" y="0"/>
          <a:chExt cx="0" cy="0"/>
        </a:xfrm>
      </p:grpSpPr>
      <p:pic>
        <p:nvPicPr>
          <p:cNvPr id="23" name="Immagine 7">
            <a:extLst>
              <a:ext uri="{FF2B5EF4-FFF2-40B4-BE49-F238E27FC236}">
                <a16:creationId xmlns:a16="http://schemas.microsoft.com/office/drawing/2014/main" id="{B156F0AC-10C7-0041-8651-6A0C9D81A2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4323" y="690091"/>
            <a:ext cx="996698" cy="362713"/>
          </a:xfrm>
          <a:prstGeom prst="rect">
            <a:avLst/>
          </a:prstGeom>
        </p:spPr>
      </p:pic>
      <p:sp>
        <p:nvSpPr>
          <p:cNvPr id="24" name="Rectangle 8">
            <a:extLst>
              <a:ext uri="{FF2B5EF4-FFF2-40B4-BE49-F238E27FC236}">
                <a16:creationId xmlns:a16="http://schemas.microsoft.com/office/drawing/2014/main" id="{2E91CA37-7707-4A40-BFCE-832DA5F3F4FE}"/>
              </a:ext>
            </a:extLst>
          </p:cNvPr>
          <p:cNvSpPr/>
          <p:nvPr userDrawn="1"/>
        </p:nvSpPr>
        <p:spPr>
          <a:xfrm rot="16200000">
            <a:off x="1000126" y="451967"/>
            <a:ext cx="190501" cy="666750"/>
          </a:xfrm>
          <a:prstGeom prst="rect">
            <a:avLst/>
          </a:prstGeom>
          <a:solidFill>
            <a:srgbClr val="FFFFFF"/>
          </a:solidFill>
          <a:ln w="12700">
            <a:miter lim="400000"/>
          </a:ln>
        </p:spPr>
        <p:txBody>
          <a:bodyPr lIns="18000" tIns="18000" rIns="18000" bIns="18000" anchor="ctr"/>
          <a:lstStyle/>
          <a:p>
            <a:pPr algn="ctr">
              <a:defRPr sz="1800">
                <a:latin typeface="Arial"/>
                <a:ea typeface="Arial"/>
                <a:cs typeface="Arial"/>
                <a:sym typeface="Arial"/>
              </a:defRPr>
            </a:pPr>
            <a:endParaRPr sz="900" dirty="0"/>
          </a:p>
        </p:txBody>
      </p:sp>
      <p:sp>
        <p:nvSpPr>
          <p:cNvPr id="22" name="Title 1">
            <a:extLst>
              <a:ext uri="{FF2B5EF4-FFF2-40B4-BE49-F238E27FC236}">
                <a16:creationId xmlns:a16="http://schemas.microsoft.com/office/drawing/2014/main" id="{DC7D01B0-A845-EC41-9781-44CA5EF4D22D}"/>
              </a:ext>
            </a:extLst>
          </p:cNvPr>
          <p:cNvSpPr>
            <a:spLocks noGrp="1"/>
          </p:cNvSpPr>
          <p:nvPr>
            <p:ph type="ctrTitle" hasCustomPrompt="1"/>
          </p:nvPr>
        </p:nvSpPr>
        <p:spPr>
          <a:xfrm>
            <a:off x="762001" y="1107652"/>
            <a:ext cx="7616824" cy="1368425"/>
          </a:xfrm>
        </p:spPr>
        <p:txBody>
          <a:bodyPr anchor="t">
            <a:noAutofit/>
          </a:bodyPr>
          <a:lstStyle>
            <a:lvl1pPr algn="l">
              <a:defRPr sz="4800">
                <a:solidFill>
                  <a:schemeClr val="bg1"/>
                </a:solidFill>
              </a:defRPr>
            </a:lvl1pPr>
          </a:lstStyle>
          <a:p>
            <a:r>
              <a:rPr lang="en-GB" dirty="0"/>
              <a:t>Click to edit Master Title</a:t>
            </a:r>
          </a:p>
        </p:txBody>
      </p:sp>
      <p:sp>
        <p:nvSpPr>
          <p:cNvPr id="10" name="Slide Number Placeholder 5">
            <a:extLst>
              <a:ext uri="{FF2B5EF4-FFF2-40B4-BE49-F238E27FC236}">
                <a16:creationId xmlns:a16="http://schemas.microsoft.com/office/drawing/2014/main" id="{590ED439-6E9B-464B-95F0-6EC67FD23155}"/>
              </a:ext>
            </a:extLst>
          </p:cNvPr>
          <p:cNvSpPr>
            <a:spLocks noGrp="1"/>
          </p:cNvSpPr>
          <p:nvPr>
            <p:ph type="sldNum" sz="quarter" idx="4"/>
          </p:nvPr>
        </p:nvSpPr>
        <p:spPr>
          <a:xfrm>
            <a:off x="10664825" y="6537600"/>
            <a:ext cx="762000" cy="129429"/>
          </a:xfrm>
          <a:prstGeom prst="rect">
            <a:avLst/>
          </a:prstGeom>
        </p:spPr>
        <p:txBody>
          <a:bodyPr vert="horz" wrap="square" lIns="0" tIns="0" rIns="0" bIns="0" rtlCol="0" anchor="t">
            <a:noAutofit/>
          </a:bodyPr>
          <a:lstStyle>
            <a:lvl1pPr algn="r">
              <a:defRPr sz="1000">
                <a:solidFill>
                  <a:schemeClr val="bg1"/>
                </a:solidFill>
              </a:defRPr>
            </a:lvl1pPr>
          </a:lstStyle>
          <a:p>
            <a:fld id="{1ED2235E-0982-3B42-A838-A74550CD4449}" type="slidenum">
              <a:rPr lang="en-GB" smtClean="0"/>
              <a:pPr/>
              <a:t>‹Nº›</a:t>
            </a:fld>
            <a:endParaRPr lang="en-GB" dirty="0"/>
          </a:p>
        </p:txBody>
      </p:sp>
    </p:spTree>
    <p:extLst>
      <p:ext uri="{BB962C8B-B14F-4D97-AF65-F5344CB8AC3E}">
        <p14:creationId xmlns:p14="http://schemas.microsoft.com/office/powerpoint/2010/main" val="3733362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solidFill>
          <a:schemeClr val="accent2"/>
        </a:solidFill>
        <a:effectLst/>
      </p:bgPr>
    </p:bg>
    <p:spTree>
      <p:nvGrpSpPr>
        <p:cNvPr id="1" name=""/>
        <p:cNvGrpSpPr/>
        <p:nvPr/>
      </p:nvGrpSpPr>
      <p:grpSpPr>
        <a:xfrm>
          <a:off x="0" y="0"/>
          <a:ext cx="0" cy="0"/>
          <a:chOff x="0" y="0"/>
          <a:chExt cx="0" cy="0"/>
        </a:xfrm>
      </p:grpSpPr>
      <p:pic>
        <p:nvPicPr>
          <p:cNvPr id="24" name="Immagine 7">
            <a:extLst>
              <a:ext uri="{FF2B5EF4-FFF2-40B4-BE49-F238E27FC236}">
                <a16:creationId xmlns:a16="http://schemas.microsoft.com/office/drawing/2014/main" id="{89AE7B80-CF34-3341-8071-099F4B944B9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4323" y="690091"/>
            <a:ext cx="996698" cy="362713"/>
          </a:xfrm>
          <a:prstGeom prst="rect">
            <a:avLst/>
          </a:prstGeom>
        </p:spPr>
      </p:pic>
      <p:sp>
        <p:nvSpPr>
          <p:cNvPr id="25" name="Rectangle 8">
            <a:extLst>
              <a:ext uri="{FF2B5EF4-FFF2-40B4-BE49-F238E27FC236}">
                <a16:creationId xmlns:a16="http://schemas.microsoft.com/office/drawing/2014/main" id="{01DFB21A-DD09-2841-AB77-DB5F85C47A03}"/>
              </a:ext>
            </a:extLst>
          </p:cNvPr>
          <p:cNvSpPr/>
          <p:nvPr userDrawn="1"/>
        </p:nvSpPr>
        <p:spPr>
          <a:xfrm rot="16200000">
            <a:off x="1000126" y="451967"/>
            <a:ext cx="190501" cy="666750"/>
          </a:xfrm>
          <a:prstGeom prst="rect">
            <a:avLst/>
          </a:prstGeom>
          <a:solidFill>
            <a:srgbClr val="FFFFFF"/>
          </a:solidFill>
          <a:ln w="12700">
            <a:miter lim="400000"/>
          </a:ln>
        </p:spPr>
        <p:txBody>
          <a:bodyPr lIns="18000" tIns="18000" rIns="18000" bIns="18000" anchor="ctr"/>
          <a:lstStyle/>
          <a:p>
            <a:pPr algn="ctr">
              <a:defRPr sz="1800">
                <a:latin typeface="Arial"/>
                <a:ea typeface="Arial"/>
                <a:cs typeface="Arial"/>
                <a:sym typeface="Arial"/>
              </a:defRPr>
            </a:pPr>
            <a:endParaRPr sz="900" dirty="0"/>
          </a:p>
        </p:txBody>
      </p:sp>
      <p:sp>
        <p:nvSpPr>
          <p:cNvPr id="23" name="Title 1">
            <a:extLst>
              <a:ext uri="{FF2B5EF4-FFF2-40B4-BE49-F238E27FC236}">
                <a16:creationId xmlns:a16="http://schemas.microsoft.com/office/drawing/2014/main" id="{FD296549-81E9-FB4E-BC44-EE9720636D5E}"/>
              </a:ext>
            </a:extLst>
          </p:cNvPr>
          <p:cNvSpPr>
            <a:spLocks noGrp="1"/>
          </p:cNvSpPr>
          <p:nvPr>
            <p:ph type="ctrTitle" hasCustomPrompt="1"/>
          </p:nvPr>
        </p:nvSpPr>
        <p:spPr>
          <a:xfrm>
            <a:off x="762001" y="1107652"/>
            <a:ext cx="7616824" cy="1368425"/>
          </a:xfrm>
        </p:spPr>
        <p:txBody>
          <a:bodyPr anchor="t">
            <a:noAutofit/>
          </a:bodyPr>
          <a:lstStyle>
            <a:lvl1pPr algn="l">
              <a:defRPr sz="4800">
                <a:solidFill>
                  <a:schemeClr val="bg1"/>
                </a:solidFill>
              </a:defRPr>
            </a:lvl1pPr>
          </a:lstStyle>
          <a:p>
            <a:r>
              <a:rPr lang="en-GB" dirty="0"/>
              <a:t>Click to edit Master Title</a:t>
            </a:r>
          </a:p>
        </p:txBody>
      </p:sp>
      <p:sp>
        <p:nvSpPr>
          <p:cNvPr id="10" name="Slide Number Placeholder 5">
            <a:extLst>
              <a:ext uri="{FF2B5EF4-FFF2-40B4-BE49-F238E27FC236}">
                <a16:creationId xmlns:a16="http://schemas.microsoft.com/office/drawing/2014/main" id="{2DA22E8A-6061-9941-8A0F-D7A65C8098C6}"/>
              </a:ext>
            </a:extLst>
          </p:cNvPr>
          <p:cNvSpPr>
            <a:spLocks noGrp="1"/>
          </p:cNvSpPr>
          <p:nvPr>
            <p:ph type="sldNum" sz="quarter" idx="4"/>
          </p:nvPr>
        </p:nvSpPr>
        <p:spPr>
          <a:xfrm>
            <a:off x="10664825" y="6537600"/>
            <a:ext cx="762000" cy="129429"/>
          </a:xfrm>
          <a:prstGeom prst="rect">
            <a:avLst/>
          </a:prstGeom>
        </p:spPr>
        <p:txBody>
          <a:bodyPr vert="horz" wrap="square" lIns="0" tIns="0" rIns="0" bIns="0" rtlCol="0" anchor="t">
            <a:noAutofit/>
          </a:bodyPr>
          <a:lstStyle>
            <a:lvl1pPr algn="r">
              <a:defRPr sz="1000">
                <a:solidFill>
                  <a:schemeClr val="bg1"/>
                </a:solidFill>
              </a:defRPr>
            </a:lvl1pPr>
          </a:lstStyle>
          <a:p>
            <a:fld id="{1ED2235E-0982-3B42-A838-A74550CD4449}" type="slidenum">
              <a:rPr lang="en-GB" smtClean="0"/>
              <a:pPr/>
              <a:t>‹Nº›</a:t>
            </a:fld>
            <a:endParaRPr lang="en-GB" dirty="0"/>
          </a:p>
        </p:txBody>
      </p:sp>
    </p:spTree>
    <p:extLst>
      <p:ext uri="{BB962C8B-B14F-4D97-AF65-F5344CB8AC3E}">
        <p14:creationId xmlns:p14="http://schemas.microsoft.com/office/powerpoint/2010/main" val="2996437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solidFill>
          <a:srgbClr val="008556"/>
        </a:solidFill>
        <a:effectLst/>
      </p:bgPr>
    </p:bg>
    <p:spTree>
      <p:nvGrpSpPr>
        <p:cNvPr id="1" name=""/>
        <p:cNvGrpSpPr/>
        <p:nvPr/>
      </p:nvGrpSpPr>
      <p:grpSpPr>
        <a:xfrm>
          <a:off x="0" y="0"/>
          <a:ext cx="0" cy="0"/>
          <a:chOff x="0" y="0"/>
          <a:chExt cx="0" cy="0"/>
        </a:xfrm>
      </p:grpSpPr>
      <p:pic>
        <p:nvPicPr>
          <p:cNvPr id="23" name="Immagine 7">
            <a:extLst>
              <a:ext uri="{FF2B5EF4-FFF2-40B4-BE49-F238E27FC236}">
                <a16:creationId xmlns:a16="http://schemas.microsoft.com/office/drawing/2014/main" id="{D3FED8A7-FC87-C247-96BD-49B62886C6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4323" y="690091"/>
            <a:ext cx="996698" cy="362713"/>
          </a:xfrm>
          <a:prstGeom prst="rect">
            <a:avLst/>
          </a:prstGeom>
        </p:spPr>
      </p:pic>
      <p:sp>
        <p:nvSpPr>
          <p:cNvPr id="24" name="Rectangle 8">
            <a:extLst>
              <a:ext uri="{FF2B5EF4-FFF2-40B4-BE49-F238E27FC236}">
                <a16:creationId xmlns:a16="http://schemas.microsoft.com/office/drawing/2014/main" id="{9EDCA231-FEAA-E341-AD22-A49570614E3A}"/>
              </a:ext>
            </a:extLst>
          </p:cNvPr>
          <p:cNvSpPr/>
          <p:nvPr userDrawn="1"/>
        </p:nvSpPr>
        <p:spPr>
          <a:xfrm rot="16200000">
            <a:off x="1000126" y="451967"/>
            <a:ext cx="190501" cy="666750"/>
          </a:xfrm>
          <a:prstGeom prst="rect">
            <a:avLst/>
          </a:prstGeom>
          <a:solidFill>
            <a:srgbClr val="FFFFFF"/>
          </a:solidFill>
          <a:ln w="12700">
            <a:miter lim="400000"/>
          </a:ln>
        </p:spPr>
        <p:txBody>
          <a:bodyPr lIns="18000" tIns="18000" rIns="18000" bIns="18000" anchor="ctr"/>
          <a:lstStyle/>
          <a:p>
            <a:pPr algn="ctr">
              <a:defRPr sz="1800">
                <a:latin typeface="Arial"/>
                <a:ea typeface="Arial"/>
                <a:cs typeface="Arial"/>
                <a:sym typeface="Arial"/>
              </a:defRPr>
            </a:pPr>
            <a:endParaRPr sz="900" dirty="0"/>
          </a:p>
        </p:txBody>
      </p:sp>
      <p:sp>
        <p:nvSpPr>
          <p:cNvPr id="22" name="Title 1">
            <a:extLst>
              <a:ext uri="{FF2B5EF4-FFF2-40B4-BE49-F238E27FC236}">
                <a16:creationId xmlns:a16="http://schemas.microsoft.com/office/drawing/2014/main" id="{D5B532FE-4BB2-804F-8B34-6E2FCFC2DAD3}"/>
              </a:ext>
            </a:extLst>
          </p:cNvPr>
          <p:cNvSpPr>
            <a:spLocks noGrp="1"/>
          </p:cNvSpPr>
          <p:nvPr>
            <p:ph type="ctrTitle" hasCustomPrompt="1"/>
          </p:nvPr>
        </p:nvSpPr>
        <p:spPr>
          <a:xfrm>
            <a:off x="762001" y="1107652"/>
            <a:ext cx="7616824" cy="1368425"/>
          </a:xfrm>
        </p:spPr>
        <p:txBody>
          <a:bodyPr anchor="t">
            <a:noAutofit/>
          </a:bodyPr>
          <a:lstStyle>
            <a:lvl1pPr algn="l">
              <a:defRPr sz="4800">
                <a:solidFill>
                  <a:schemeClr val="bg1"/>
                </a:solidFill>
              </a:defRPr>
            </a:lvl1pPr>
          </a:lstStyle>
          <a:p>
            <a:r>
              <a:rPr lang="en-GB" dirty="0"/>
              <a:t>Click to edit Master Title</a:t>
            </a:r>
          </a:p>
        </p:txBody>
      </p:sp>
      <p:sp>
        <p:nvSpPr>
          <p:cNvPr id="10" name="Slide Number Placeholder 5">
            <a:extLst>
              <a:ext uri="{FF2B5EF4-FFF2-40B4-BE49-F238E27FC236}">
                <a16:creationId xmlns:a16="http://schemas.microsoft.com/office/drawing/2014/main" id="{F76E7282-EBC0-2540-8969-013424044753}"/>
              </a:ext>
            </a:extLst>
          </p:cNvPr>
          <p:cNvSpPr>
            <a:spLocks noGrp="1"/>
          </p:cNvSpPr>
          <p:nvPr>
            <p:ph type="sldNum" sz="quarter" idx="4"/>
          </p:nvPr>
        </p:nvSpPr>
        <p:spPr>
          <a:xfrm>
            <a:off x="10664825" y="6537600"/>
            <a:ext cx="762000" cy="129429"/>
          </a:xfrm>
          <a:prstGeom prst="rect">
            <a:avLst/>
          </a:prstGeom>
        </p:spPr>
        <p:txBody>
          <a:bodyPr vert="horz" wrap="square" lIns="0" tIns="0" rIns="0" bIns="0" rtlCol="0" anchor="t">
            <a:noAutofit/>
          </a:bodyPr>
          <a:lstStyle>
            <a:lvl1pPr algn="r">
              <a:defRPr sz="1000">
                <a:solidFill>
                  <a:schemeClr val="bg1"/>
                </a:solidFill>
              </a:defRPr>
            </a:lvl1pPr>
          </a:lstStyle>
          <a:p>
            <a:fld id="{1ED2235E-0982-3B42-A838-A74550CD4449}" type="slidenum">
              <a:rPr lang="en-GB" smtClean="0"/>
              <a:pPr/>
              <a:t>‹Nº›</a:t>
            </a:fld>
            <a:endParaRPr lang="en-GB" dirty="0"/>
          </a:p>
        </p:txBody>
      </p:sp>
    </p:spTree>
    <p:extLst>
      <p:ext uri="{BB962C8B-B14F-4D97-AF65-F5344CB8AC3E}">
        <p14:creationId xmlns:p14="http://schemas.microsoft.com/office/powerpoint/2010/main" val="3813414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21DA595B-42FE-C04D-B0E0-0903E4F781FB}"/>
              </a:ext>
            </a:extLst>
          </p:cNvPr>
          <p:cNvSpPr>
            <a:spLocks noGrp="1"/>
          </p:cNvSpPr>
          <p:nvPr>
            <p:ph type="title" hasCustomPrompt="1"/>
          </p:nvPr>
        </p:nvSpPr>
        <p:spPr>
          <a:xfrm>
            <a:off x="761999" y="670121"/>
            <a:ext cx="8375651" cy="394980"/>
          </a:xfrm>
        </p:spPr>
        <p:txBody>
          <a:bodyPr/>
          <a:lstStyle/>
          <a:p>
            <a:r>
              <a:rPr lang="it-IT" dirty="0"/>
              <a:t>Agenda</a:t>
            </a:r>
            <a:endParaRPr lang="en-GB" dirty="0"/>
          </a:p>
        </p:txBody>
      </p:sp>
      <p:sp>
        <p:nvSpPr>
          <p:cNvPr id="38" name="Text Placeholder 7">
            <a:extLst>
              <a:ext uri="{FF2B5EF4-FFF2-40B4-BE49-F238E27FC236}">
                <a16:creationId xmlns:a16="http://schemas.microsoft.com/office/drawing/2014/main" id="{6BF876CB-524A-EB4B-9B7D-B619C4D6C587}"/>
              </a:ext>
            </a:extLst>
          </p:cNvPr>
          <p:cNvSpPr>
            <a:spLocks noGrp="1"/>
          </p:cNvSpPr>
          <p:nvPr>
            <p:ph type="body" sz="quarter" idx="36" hasCustomPrompt="1"/>
          </p:nvPr>
        </p:nvSpPr>
        <p:spPr>
          <a:xfrm>
            <a:off x="761999" y="1085366"/>
            <a:ext cx="8375651" cy="276999"/>
          </a:xfrm>
        </p:spPr>
        <p:txBody>
          <a:bodyPr rIns="0">
            <a:noAutofit/>
          </a:bodyPr>
          <a:lstStyle>
            <a:lvl1pPr marL="0" indent="0">
              <a:buNone/>
              <a:defRPr sz="1800"/>
            </a:lvl1pPr>
          </a:lstStyle>
          <a:p>
            <a:pPr lvl="0"/>
            <a:r>
              <a:rPr lang="en-GB" dirty="0"/>
              <a:t>Click to edit Master subtitle style if required</a:t>
            </a:r>
            <a:endParaRPr lang="en-US" dirty="0"/>
          </a:p>
        </p:txBody>
      </p:sp>
      <p:sp>
        <p:nvSpPr>
          <p:cNvPr id="15" name="Text Placeholder 23">
            <a:extLst>
              <a:ext uri="{FF2B5EF4-FFF2-40B4-BE49-F238E27FC236}">
                <a16:creationId xmlns:a16="http://schemas.microsoft.com/office/drawing/2014/main" id="{A1CA7DA0-B635-0E47-840F-9B4C076EC4FD}"/>
              </a:ext>
            </a:extLst>
          </p:cNvPr>
          <p:cNvSpPr>
            <a:spLocks noGrp="1"/>
          </p:cNvSpPr>
          <p:nvPr>
            <p:ph type="body" sz="quarter" idx="21" hasCustomPrompt="1"/>
          </p:nvPr>
        </p:nvSpPr>
        <p:spPr>
          <a:xfrm>
            <a:off x="682328" y="1998986"/>
            <a:ext cx="5160533" cy="465244"/>
          </a:xfrm>
        </p:spPr>
        <p:txBody>
          <a:bodyPr/>
          <a:lstStyle>
            <a:lvl1pPr marL="0" indent="0">
              <a:buNone/>
              <a:defRPr sz="24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01. Click to add chapter title</a:t>
            </a:r>
            <a:endParaRPr lang="it-IT" dirty="0"/>
          </a:p>
        </p:txBody>
      </p:sp>
      <p:sp>
        <p:nvSpPr>
          <p:cNvPr id="8" name="Text Placeholder 7">
            <a:extLst>
              <a:ext uri="{FF2B5EF4-FFF2-40B4-BE49-F238E27FC236}">
                <a16:creationId xmlns:a16="http://schemas.microsoft.com/office/drawing/2014/main" id="{A367D588-0B3B-D049-920B-9ED7EA193CDB}"/>
              </a:ext>
            </a:extLst>
          </p:cNvPr>
          <p:cNvSpPr>
            <a:spLocks noGrp="1"/>
          </p:cNvSpPr>
          <p:nvPr>
            <p:ph type="body" sz="quarter" idx="13" hasCustomPrompt="1"/>
          </p:nvPr>
        </p:nvSpPr>
        <p:spPr>
          <a:xfrm>
            <a:off x="682328" y="2480213"/>
            <a:ext cx="5160727" cy="293984"/>
          </a:xfrm>
        </p:spPr>
        <p:txBody>
          <a:bodyPr rIns="0">
            <a:noAutofit/>
          </a:bodyPr>
          <a:lstStyle>
            <a:lvl1pPr marL="0" indent="0">
              <a:buNone/>
              <a:defRPr sz="1600"/>
            </a:lvl1pPr>
          </a:lstStyle>
          <a:p>
            <a:pPr lvl="0"/>
            <a:r>
              <a:rPr lang="en-GB" dirty="0"/>
              <a:t>Click to edit subtitle if required</a:t>
            </a:r>
            <a:endParaRPr lang="en-US" dirty="0"/>
          </a:p>
        </p:txBody>
      </p:sp>
      <p:sp>
        <p:nvSpPr>
          <p:cNvPr id="20" name="Text Placeholder 23">
            <a:extLst>
              <a:ext uri="{FF2B5EF4-FFF2-40B4-BE49-F238E27FC236}">
                <a16:creationId xmlns:a16="http://schemas.microsoft.com/office/drawing/2014/main" id="{723EF504-F6D3-3045-9B57-B9B7508743D2}"/>
              </a:ext>
            </a:extLst>
          </p:cNvPr>
          <p:cNvSpPr>
            <a:spLocks noGrp="1"/>
          </p:cNvSpPr>
          <p:nvPr>
            <p:ph type="body" sz="quarter" idx="23" hasCustomPrompt="1"/>
          </p:nvPr>
        </p:nvSpPr>
        <p:spPr>
          <a:xfrm>
            <a:off x="682328" y="3019291"/>
            <a:ext cx="5160533" cy="465244"/>
          </a:xfrm>
        </p:spPr>
        <p:txBody>
          <a:bodyPr/>
          <a:lstStyle>
            <a:lvl1pPr marL="0" indent="0">
              <a:buNone/>
              <a:defRPr sz="24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02. Click to add chapter title</a:t>
            </a:r>
            <a:endParaRPr lang="it-IT" dirty="0"/>
          </a:p>
        </p:txBody>
      </p:sp>
      <p:sp>
        <p:nvSpPr>
          <p:cNvPr id="19" name="Text Placeholder 7">
            <a:extLst>
              <a:ext uri="{FF2B5EF4-FFF2-40B4-BE49-F238E27FC236}">
                <a16:creationId xmlns:a16="http://schemas.microsoft.com/office/drawing/2014/main" id="{C60F7784-D662-BC4F-91D8-2D33211A2035}"/>
              </a:ext>
            </a:extLst>
          </p:cNvPr>
          <p:cNvSpPr>
            <a:spLocks noGrp="1"/>
          </p:cNvSpPr>
          <p:nvPr>
            <p:ph type="body" sz="quarter" idx="22" hasCustomPrompt="1"/>
          </p:nvPr>
        </p:nvSpPr>
        <p:spPr>
          <a:xfrm>
            <a:off x="682328" y="3500518"/>
            <a:ext cx="5160727" cy="293984"/>
          </a:xfrm>
        </p:spPr>
        <p:txBody>
          <a:bodyPr rIns="0">
            <a:noAutofit/>
          </a:bodyPr>
          <a:lstStyle>
            <a:lvl1pPr marL="0" indent="0">
              <a:buNone/>
              <a:defRPr sz="1600"/>
            </a:lvl1pPr>
          </a:lstStyle>
          <a:p>
            <a:pPr lvl="0"/>
            <a:r>
              <a:rPr lang="en-GB" dirty="0"/>
              <a:t>Click to edit subtitle if required</a:t>
            </a:r>
            <a:endParaRPr lang="en-US" dirty="0"/>
          </a:p>
        </p:txBody>
      </p:sp>
      <p:sp>
        <p:nvSpPr>
          <p:cNvPr id="22" name="Text Placeholder 23">
            <a:extLst>
              <a:ext uri="{FF2B5EF4-FFF2-40B4-BE49-F238E27FC236}">
                <a16:creationId xmlns:a16="http://schemas.microsoft.com/office/drawing/2014/main" id="{8DC4B8B3-BE4C-3B4C-A06C-AEA19F77E07B}"/>
              </a:ext>
            </a:extLst>
          </p:cNvPr>
          <p:cNvSpPr>
            <a:spLocks noGrp="1"/>
          </p:cNvSpPr>
          <p:nvPr>
            <p:ph type="body" sz="quarter" idx="25" hasCustomPrompt="1"/>
          </p:nvPr>
        </p:nvSpPr>
        <p:spPr>
          <a:xfrm>
            <a:off x="682328" y="4026683"/>
            <a:ext cx="5160533" cy="465244"/>
          </a:xfrm>
        </p:spPr>
        <p:txBody>
          <a:bodyPr/>
          <a:lstStyle>
            <a:lvl1pPr marL="0" indent="0">
              <a:buNone/>
              <a:defRPr sz="24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03. Click to add chapter title</a:t>
            </a:r>
            <a:endParaRPr lang="it-IT" dirty="0"/>
          </a:p>
        </p:txBody>
      </p:sp>
      <p:sp>
        <p:nvSpPr>
          <p:cNvPr id="21" name="Text Placeholder 7">
            <a:extLst>
              <a:ext uri="{FF2B5EF4-FFF2-40B4-BE49-F238E27FC236}">
                <a16:creationId xmlns:a16="http://schemas.microsoft.com/office/drawing/2014/main" id="{86E480EE-5BBD-AF49-BEE1-ABC98E1A796F}"/>
              </a:ext>
            </a:extLst>
          </p:cNvPr>
          <p:cNvSpPr>
            <a:spLocks noGrp="1"/>
          </p:cNvSpPr>
          <p:nvPr>
            <p:ph type="body" sz="quarter" idx="24" hasCustomPrompt="1"/>
          </p:nvPr>
        </p:nvSpPr>
        <p:spPr>
          <a:xfrm>
            <a:off x="682328" y="4507910"/>
            <a:ext cx="5160727" cy="293984"/>
          </a:xfrm>
        </p:spPr>
        <p:txBody>
          <a:bodyPr rIns="0">
            <a:noAutofit/>
          </a:bodyPr>
          <a:lstStyle>
            <a:lvl1pPr marL="0" indent="0">
              <a:buNone/>
              <a:defRPr sz="1600"/>
            </a:lvl1pPr>
          </a:lstStyle>
          <a:p>
            <a:pPr lvl="0"/>
            <a:r>
              <a:rPr lang="en-GB" dirty="0"/>
              <a:t>Click to edit subtitle if required</a:t>
            </a:r>
            <a:endParaRPr lang="en-US" dirty="0"/>
          </a:p>
        </p:txBody>
      </p:sp>
      <p:sp>
        <p:nvSpPr>
          <p:cNvPr id="24" name="Text Placeholder 23">
            <a:extLst>
              <a:ext uri="{FF2B5EF4-FFF2-40B4-BE49-F238E27FC236}">
                <a16:creationId xmlns:a16="http://schemas.microsoft.com/office/drawing/2014/main" id="{651544D9-EF30-A040-889B-526F14056357}"/>
              </a:ext>
            </a:extLst>
          </p:cNvPr>
          <p:cNvSpPr>
            <a:spLocks noGrp="1"/>
          </p:cNvSpPr>
          <p:nvPr>
            <p:ph type="body" sz="quarter" idx="27" hasCustomPrompt="1"/>
          </p:nvPr>
        </p:nvSpPr>
        <p:spPr>
          <a:xfrm>
            <a:off x="682328" y="5034071"/>
            <a:ext cx="5160533" cy="465244"/>
          </a:xfrm>
        </p:spPr>
        <p:txBody>
          <a:bodyPr/>
          <a:lstStyle>
            <a:lvl1pPr marL="0" indent="0">
              <a:buNone/>
              <a:defRPr sz="24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04. Click to add chapter title</a:t>
            </a:r>
            <a:endParaRPr lang="it-IT" dirty="0"/>
          </a:p>
        </p:txBody>
      </p:sp>
      <p:sp>
        <p:nvSpPr>
          <p:cNvPr id="23" name="Text Placeholder 7">
            <a:extLst>
              <a:ext uri="{FF2B5EF4-FFF2-40B4-BE49-F238E27FC236}">
                <a16:creationId xmlns:a16="http://schemas.microsoft.com/office/drawing/2014/main" id="{AE803D4F-4B1C-B643-832A-05F08C353150}"/>
              </a:ext>
            </a:extLst>
          </p:cNvPr>
          <p:cNvSpPr>
            <a:spLocks noGrp="1"/>
          </p:cNvSpPr>
          <p:nvPr>
            <p:ph type="body" sz="quarter" idx="26" hasCustomPrompt="1"/>
          </p:nvPr>
        </p:nvSpPr>
        <p:spPr>
          <a:xfrm>
            <a:off x="682328" y="5515298"/>
            <a:ext cx="5160727" cy="293984"/>
          </a:xfrm>
        </p:spPr>
        <p:txBody>
          <a:bodyPr rIns="0">
            <a:noAutofit/>
          </a:bodyPr>
          <a:lstStyle>
            <a:lvl1pPr marL="0" indent="0">
              <a:buNone/>
              <a:defRPr sz="1600"/>
            </a:lvl1pPr>
          </a:lstStyle>
          <a:p>
            <a:pPr lvl="0"/>
            <a:r>
              <a:rPr lang="en-GB" dirty="0"/>
              <a:t>Click to edit subtitle if required</a:t>
            </a:r>
            <a:endParaRPr lang="en-US" dirty="0"/>
          </a:p>
        </p:txBody>
      </p:sp>
      <p:sp>
        <p:nvSpPr>
          <p:cNvPr id="30" name="Text Placeholder 23">
            <a:extLst>
              <a:ext uri="{FF2B5EF4-FFF2-40B4-BE49-F238E27FC236}">
                <a16:creationId xmlns:a16="http://schemas.microsoft.com/office/drawing/2014/main" id="{617FD578-689F-024F-8998-5C860ACF0D1F}"/>
              </a:ext>
            </a:extLst>
          </p:cNvPr>
          <p:cNvSpPr>
            <a:spLocks noGrp="1"/>
          </p:cNvSpPr>
          <p:nvPr>
            <p:ph type="body" sz="quarter" idx="29" hasCustomPrompt="1"/>
          </p:nvPr>
        </p:nvSpPr>
        <p:spPr>
          <a:xfrm>
            <a:off x="6305630" y="1996403"/>
            <a:ext cx="5160533" cy="465244"/>
          </a:xfrm>
        </p:spPr>
        <p:txBody>
          <a:bodyPr/>
          <a:lstStyle>
            <a:lvl1pPr marL="0" indent="0">
              <a:buNone/>
              <a:defRPr sz="24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05. Click to add chapter title</a:t>
            </a:r>
            <a:endParaRPr lang="it-IT" dirty="0"/>
          </a:p>
        </p:txBody>
      </p:sp>
      <p:sp>
        <p:nvSpPr>
          <p:cNvPr id="29" name="Text Placeholder 7">
            <a:extLst>
              <a:ext uri="{FF2B5EF4-FFF2-40B4-BE49-F238E27FC236}">
                <a16:creationId xmlns:a16="http://schemas.microsoft.com/office/drawing/2014/main" id="{EA7DCCB2-1A16-2145-AEAA-B8E3E39BBAA3}"/>
              </a:ext>
            </a:extLst>
          </p:cNvPr>
          <p:cNvSpPr>
            <a:spLocks noGrp="1"/>
          </p:cNvSpPr>
          <p:nvPr>
            <p:ph type="body" sz="quarter" idx="28" hasCustomPrompt="1"/>
          </p:nvPr>
        </p:nvSpPr>
        <p:spPr>
          <a:xfrm>
            <a:off x="6305630" y="2477630"/>
            <a:ext cx="5160727" cy="293984"/>
          </a:xfrm>
        </p:spPr>
        <p:txBody>
          <a:bodyPr rIns="0">
            <a:noAutofit/>
          </a:bodyPr>
          <a:lstStyle>
            <a:lvl1pPr marL="0" indent="0">
              <a:buNone/>
              <a:defRPr sz="1600"/>
            </a:lvl1pPr>
          </a:lstStyle>
          <a:p>
            <a:pPr lvl="0"/>
            <a:r>
              <a:rPr lang="en-GB" dirty="0"/>
              <a:t>Click to edit subtitle if required</a:t>
            </a:r>
            <a:endParaRPr lang="en-US" dirty="0"/>
          </a:p>
        </p:txBody>
      </p:sp>
      <p:sp>
        <p:nvSpPr>
          <p:cNvPr id="32" name="Text Placeholder 23">
            <a:extLst>
              <a:ext uri="{FF2B5EF4-FFF2-40B4-BE49-F238E27FC236}">
                <a16:creationId xmlns:a16="http://schemas.microsoft.com/office/drawing/2014/main" id="{BC897CB6-3D6F-CA47-BBFE-A3EBA655025B}"/>
              </a:ext>
            </a:extLst>
          </p:cNvPr>
          <p:cNvSpPr>
            <a:spLocks noGrp="1"/>
          </p:cNvSpPr>
          <p:nvPr>
            <p:ph type="body" sz="quarter" idx="31" hasCustomPrompt="1"/>
          </p:nvPr>
        </p:nvSpPr>
        <p:spPr>
          <a:xfrm>
            <a:off x="6305630" y="3016708"/>
            <a:ext cx="5160533" cy="465244"/>
          </a:xfrm>
        </p:spPr>
        <p:txBody>
          <a:bodyPr/>
          <a:lstStyle>
            <a:lvl1pPr marL="0" indent="0">
              <a:buNone/>
              <a:defRPr sz="24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06. Click to add chapter title</a:t>
            </a:r>
            <a:endParaRPr lang="it-IT" dirty="0"/>
          </a:p>
        </p:txBody>
      </p:sp>
      <p:sp>
        <p:nvSpPr>
          <p:cNvPr id="31" name="Text Placeholder 7">
            <a:extLst>
              <a:ext uri="{FF2B5EF4-FFF2-40B4-BE49-F238E27FC236}">
                <a16:creationId xmlns:a16="http://schemas.microsoft.com/office/drawing/2014/main" id="{B9F32A43-9C23-524B-B7EA-6B9CB7BE80F2}"/>
              </a:ext>
            </a:extLst>
          </p:cNvPr>
          <p:cNvSpPr>
            <a:spLocks noGrp="1"/>
          </p:cNvSpPr>
          <p:nvPr>
            <p:ph type="body" sz="quarter" idx="30" hasCustomPrompt="1"/>
          </p:nvPr>
        </p:nvSpPr>
        <p:spPr>
          <a:xfrm>
            <a:off x="6305630" y="3497935"/>
            <a:ext cx="5160727" cy="293984"/>
          </a:xfrm>
        </p:spPr>
        <p:txBody>
          <a:bodyPr rIns="0">
            <a:noAutofit/>
          </a:bodyPr>
          <a:lstStyle>
            <a:lvl1pPr marL="0" indent="0">
              <a:buNone/>
              <a:defRPr sz="1600"/>
            </a:lvl1pPr>
          </a:lstStyle>
          <a:p>
            <a:pPr lvl="0"/>
            <a:r>
              <a:rPr lang="en-GB" dirty="0"/>
              <a:t>Click to edit subtitle if required</a:t>
            </a:r>
            <a:endParaRPr lang="en-US" dirty="0"/>
          </a:p>
        </p:txBody>
      </p:sp>
      <p:sp>
        <p:nvSpPr>
          <p:cNvPr id="34" name="Text Placeholder 23">
            <a:extLst>
              <a:ext uri="{FF2B5EF4-FFF2-40B4-BE49-F238E27FC236}">
                <a16:creationId xmlns:a16="http://schemas.microsoft.com/office/drawing/2014/main" id="{E16B8EB3-C8EE-AC4F-AD72-5BC945B30C62}"/>
              </a:ext>
            </a:extLst>
          </p:cNvPr>
          <p:cNvSpPr>
            <a:spLocks noGrp="1"/>
          </p:cNvSpPr>
          <p:nvPr>
            <p:ph type="body" sz="quarter" idx="33" hasCustomPrompt="1"/>
          </p:nvPr>
        </p:nvSpPr>
        <p:spPr>
          <a:xfrm>
            <a:off x="6305630" y="4024100"/>
            <a:ext cx="5160533" cy="465244"/>
          </a:xfrm>
        </p:spPr>
        <p:txBody>
          <a:bodyPr/>
          <a:lstStyle>
            <a:lvl1pPr marL="0" indent="0">
              <a:buNone/>
              <a:defRPr sz="24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07. Click to add chapter title</a:t>
            </a:r>
            <a:endParaRPr lang="it-IT" dirty="0"/>
          </a:p>
        </p:txBody>
      </p:sp>
      <p:sp>
        <p:nvSpPr>
          <p:cNvPr id="33" name="Text Placeholder 7">
            <a:extLst>
              <a:ext uri="{FF2B5EF4-FFF2-40B4-BE49-F238E27FC236}">
                <a16:creationId xmlns:a16="http://schemas.microsoft.com/office/drawing/2014/main" id="{6EBFFE72-5316-F540-B15C-EF6141109B01}"/>
              </a:ext>
            </a:extLst>
          </p:cNvPr>
          <p:cNvSpPr>
            <a:spLocks noGrp="1"/>
          </p:cNvSpPr>
          <p:nvPr>
            <p:ph type="body" sz="quarter" idx="32" hasCustomPrompt="1"/>
          </p:nvPr>
        </p:nvSpPr>
        <p:spPr>
          <a:xfrm>
            <a:off x="6305630" y="4505327"/>
            <a:ext cx="5160727" cy="293984"/>
          </a:xfrm>
        </p:spPr>
        <p:txBody>
          <a:bodyPr rIns="0">
            <a:noAutofit/>
          </a:bodyPr>
          <a:lstStyle>
            <a:lvl1pPr marL="0" indent="0">
              <a:buNone/>
              <a:defRPr sz="1600"/>
            </a:lvl1pPr>
          </a:lstStyle>
          <a:p>
            <a:pPr lvl="0"/>
            <a:r>
              <a:rPr lang="en-GB" dirty="0"/>
              <a:t>Click to edit subtitle if required</a:t>
            </a:r>
            <a:endParaRPr lang="en-US" dirty="0"/>
          </a:p>
        </p:txBody>
      </p:sp>
      <p:sp>
        <p:nvSpPr>
          <p:cNvPr id="36" name="Text Placeholder 23">
            <a:extLst>
              <a:ext uri="{FF2B5EF4-FFF2-40B4-BE49-F238E27FC236}">
                <a16:creationId xmlns:a16="http://schemas.microsoft.com/office/drawing/2014/main" id="{4F53C41C-D748-1746-9D56-7AFD32BE76CF}"/>
              </a:ext>
            </a:extLst>
          </p:cNvPr>
          <p:cNvSpPr>
            <a:spLocks noGrp="1"/>
          </p:cNvSpPr>
          <p:nvPr>
            <p:ph type="body" sz="quarter" idx="35" hasCustomPrompt="1"/>
          </p:nvPr>
        </p:nvSpPr>
        <p:spPr>
          <a:xfrm>
            <a:off x="6305630" y="5031488"/>
            <a:ext cx="5160533" cy="465244"/>
          </a:xfrm>
        </p:spPr>
        <p:txBody>
          <a:bodyPr/>
          <a:lstStyle>
            <a:lvl1pPr marL="0" indent="0">
              <a:buNone/>
              <a:defRPr sz="24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08. Click to add chapter title</a:t>
            </a:r>
            <a:endParaRPr lang="it-IT" dirty="0"/>
          </a:p>
        </p:txBody>
      </p:sp>
      <p:sp>
        <p:nvSpPr>
          <p:cNvPr id="35" name="Text Placeholder 7">
            <a:extLst>
              <a:ext uri="{FF2B5EF4-FFF2-40B4-BE49-F238E27FC236}">
                <a16:creationId xmlns:a16="http://schemas.microsoft.com/office/drawing/2014/main" id="{B97DDE32-4020-FC49-BE05-F767FA6C9C93}"/>
              </a:ext>
            </a:extLst>
          </p:cNvPr>
          <p:cNvSpPr>
            <a:spLocks noGrp="1"/>
          </p:cNvSpPr>
          <p:nvPr>
            <p:ph type="body" sz="quarter" idx="34" hasCustomPrompt="1"/>
          </p:nvPr>
        </p:nvSpPr>
        <p:spPr>
          <a:xfrm>
            <a:off x="6305630" y="5512715"/>
            <a:ext cx="5160727" cy="293984"/>
          </a:xfrm>
        </p:spPr>
        <p:txBody>
          <a:bodyPr rIns="0">
            <a:noAutofit/>
          </a:bodyPr>
          <a:lstStyle>
            <a:lvl1pPr marL="0" indent="0">
              <a:buNone/>
              <a:defRPr sz="1600"/>
            </a:lvl1pPr>
          </a:lstStyle>
          <a:p>
            <a:pPr lvl="0"/>
            <a:r>
              <a:rPr lang="en-GB" dirty="0"/>
              <a:t>Click to edit subtitle if required</a:t>
            </a:r>
            <a:endParaRPr lang="en-US" dirty="0"/>
          </a:p>
        </p:txBody>
      </p:sp>
      <p:sp>
        <p:nvSpPr>
          <p:cNvPr id="28" name="Slide Number Placeholder 5">
            <a:extLst>
              <a:ext uri="{FF2B5EF4-FFF2-40B4-BE49-F238E27FC236}">
                <a16:creationId xmlns:a16="http://schemas.microsoft.com/office/drawing/2014/main" id="{90F4F9C2-E60F-8B44-8836-ECE24F48F6F4}"/>
              </a:ext>
            </a:extLst>
          </p:cNvPr>
          <p:cNvSpPr>
            <a:spLocks noGrp="1"/>
          </p:cNvSpPr>
          <p:nvPr>
            <p:ph type="sldNum" sz="quarter" idx="4"/>
          </p:nvPr>
        </p:nvSpPr>
        <p:spPr>
          <a:xfrm>
            <a:off x="10664825" y="6537600"/>
            <a:ext cx="762000" cy="129429"/>
          </a:xfrm>
          <a:prstGeom prst="rect">
            <a:avLst/>
          </a:prstGeom>
        </p:spPr>
        <p:txBody>
          <a:bodyPr vert="horz" wrap="square" lIns="0" tIns="0" rIns="0" bIns="0" rtlCol="0" anchor="t">
            <a:noAutofit/>
          </a:bodyPr>
          <a:lstStyle>
            <a:lvl1pPr algn="r">
              <a:defRPr sz="1000">
                <a:solidFill>
                  <a:schemeClr val="tx2">
                    <a:lumMod val="75000"/>
                  </a:schemeClr>
                </a:solidFill>
              </a:defRPr>
            </a:lvl1pPr>
          </a:lstStyle>
          <a:p>
            <a:fld id="{1ED2235E-0982-3B42-A838-A74550CD4449}" type="slidenum">
              <a:rPr lang="en-GB" noProof="0" smtClean="0"/>
              <a:pPr/>
              <a:t>‹Nº›</a:t>
            </a:fld>
            <a:endParaRPr lang="en-GB" noProof="0" dirty="0"/>
          </a:p>
        </p:txBody>
      </p:sp>
      <p:sp>
        <p:nvSpPr>
          <p:cNvPr id="25" name="Footer Placeholder 4">
            <a:extLst>
              <a:ext uri="{FF2B5EF4-FFF2-40B4-BE49-F238E27FC236}">
                <a16:creationId xmlns:a16="http://schemas.microsoft.com/office/drawing/2014/main" id="{F2B1E328-CCAD-F941-AC2D-F92158846838}"/>
              </a:ext>
            </a:extLst>
          </p:cNvPr>
          <p:cNvSpPr>
            <a:spLocks noGrp="1"/>
          </p:cNvSpPr>
          <p:nvPr>
            <p:ph type="ftr" sz="quarter" idx="3"/>
          </p:nvPr>
        </p:nvSpPr>
        <p:spPr>
          <a:xfrm>
            <a:off x="758825" y="6525243"/>
            <a:ext cx="8381999" cy="153888"/>
          </a:xfrm>
          <a:prstGeom prst="rect">
            <a:avLst/>
          </a:prstGeom>
        </p:spPr>
        <p:txBody>
          <a:bodyPr vert="horz" wrap="square" lIns="0" tIns="0" rIns="0" bIns="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lumMod val="75000"/>
                  </a:schemeClr>
                </a:solidFill>
              </a:defRPr>
            </a:lvl1pPr>
          </a:lstStyle>
          <a:p>
            <a:r>
              <a:rPr lang="en-US" dirty="0"/>
              <a:t>Copyright © 2021 Enel S.p.A. All rights reserved. </a:t>
            </a:r>
            <a:endParaRPr lang="en-GB" noProof="0" dirty="0"/>
          </a:p>
        </p:txBody>
      </p:sp>
    </p:spTree>
    <p:extLst>
      <p:ext uri="{BB962C8B-B14F-4D97-AF65-F5344CB8AC3E}">
        <p14:creationId xmlns:p14="http://schemas.microsoft.com/office/powerpoint/2010/main" val="700255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07B42C86-015E-F848-B548-8EFBFC461B10}"/>
              </a:ext>
            </a:extLst>
          </p:cNvPr>
          <p:cNvSpPr>
            <a:spLocks noGrp="1"/>
          </p:cNvSpPr>
          <p:nvPr>
            <p:ph type="title" hasCustomPrompt="1"/>
          </p:nvPr>
        </p:nvSpPr>
        <p:spPr>
          <a:xfrm>
            <a:off x="761999" y="670121"/>
            <a:ext cx="8375651" cy="394980"/>
          </a:xfrm>
        </p:spPr>
        <p:txBody>
          <a:bodyPr/>
          <a:lstStyle>
            <a:lvl1pPr marL="0" indent="0">
              <a:buFont typeface="Arial" panose="020B0604020202020204" pitchFamily="34" charset="0"/>
              <a:buNone/>
              <a:defRPr/>
            </a:lvl1pPr>
          </a:lstStyle>
          <a:p>
            <a:r>
              <a:rPr lang="it-IT" dirty="0"/>
              <a:t>Agenda</a:t>
            </a:r>
            <a:endParaRPr lang="en-GB" dirty="0"/>
          </a:p>
        </p:txBody>
      </p:sp>
      <p:sp>
        <p:nvSpPr>
          <p:cNvPr id="29" name="Text Placeholder 7">
            <a:extLst>
              <a:ext uri="{FF2B5EF4-FFF2-40B4-BE49-F238E27FC236}">
                <a16:creationId xmlns:a16="http://schemas.microsoft.com/office/drawing/2014/main" id="{C0DB1EC3-63BA-7841-8C96-E417130DD44D}"/>
              </a:ext>
            </a:extLst>
          </p:cNvPr>
          <p:cNvSpPr>
            <a:spLocks noGrp="1"/>
          </p:cNvSpPr>
          <p:nvPr>
            <p:ph type="body" sz="quarter" idx="42" hasCustomPrompt="1"/>
          </p:nvPr>
        </p:nvSpPr>
        <p:spPr>
          <a:xfrm>
            <a:off x="761999" y="1085366"/>
            <a:ext cx="8375651" cy="276999"/>
          </a:xfrm>
        </p:spPr>
        <p:txBody>
          <a:bodyPr rIns="0">
            <a:noAutofit/>
          </a:bodyPr>
          <a:lstStyle>
            <a:lvl1pPr marL="0" indent="0">
              <a:buNone/>
              <a:defRPr sz="1800"/>
            </a:lvl1pPr>
          </a:lstStyle>
          <a:p>
            <a:pPr lvl="0"/>
            <a:r>
              <a:rPr lang="en-GB" dirty="0"/>
              <a:t>Click to edit Master subtitle style if required</a:t>
            </a:r>
            <a:endParaRPr lang="en-US" dirty="0"/>
          </a:p>
        </p:txBody>
      </p:sp>
      <p:sp>
        <p:nvSpPr>
          <p:cNvPr id="15" name="Text Placeholder 23">
            <a:extLst>
              <a:ext uri="{FF2B5EF4-FFF2-40B4-BE49-F238E27FC236}">
                <a16:creationId xmlns:a16="http://schemas.microsoft.com/office/drawing/2014/main" id="{A1CA7DA0-B635-0E47-840F-9B4C076EC4FD}"/>
              </a:ext>
            </a:extLst>
          </p:cNvPr>
          <p:cNvSpPr>
            <a:spLocks noGrp="1"/>
          </p:cNvSpPr>
          <p:nvPr>
            <p:ph type="body" sz="quarter" idx="21" hasCustomPrompt="1"/>
          </p:nvPr>
        </p:nvSpPr>
        <p:spPr>
          <a:xfrm>
            <a:off x="682329" y="1988820"/>
            <a:ext cx="1053481" cy="807720"/>
          </a:xfrm>
        </p:spPr>
        <p:txBody>
          <a:bodyPr anchor="ctr"/>
          <a:lstStyle>
            <a:lvl1pPr marL="0" indent="0" algn="r">
              <a:buNone/>
              <a:defRPr sz="4000" b="1" i="0">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01</a:t>
            </a:r>
            <a:endParaRPr lang="it-IT" dirty="0"/>
          </a:p>
        </p:txBody>
      </p:sp>
      <p:sp>
        <p:nvSpPr>
          <p:cNvPr id="25" name="Text Placeholder 23">
            <a:extLst>
              <a:ext uri="{FF2B5EF4-FFF2-40B4-BE49-F238E27FC236}">
                <a16:creationId xmlns:a16="http://schemas.microsoft.com/office/drawing/2014/main" id="{37E40C95-74BB-C545-8620-3C91D1FB879D}"/>
              </a:ext>
            </a:extLst>
          </p:cNvPr>
          <p:cNvSpPr>
            <a:spLocks noGrp="1"/>
          </p:cNvSpPr>
          <p:nvPr>
            <p:ph type="body" sz="quarter" idx="27" hasCustomPrompt="1"/>
          </p:nvPr>
        </p:nvSpPr>
        <p:spPr>
          <a:xfrm>
            <a:off x="1780125" y="2007704"/>
            <a:ext cx="3800404" cy="785192"/>
          </a:xfrm>
        </p:spPr>
        <p:txBody>
          <a:bodyPr anchor="ctr"/>
          <a:lstStyle>
            <a:lvl1pPr marL="0" indent="0">
              <a:buNone/>
              <a:defRPr sz="1800" b="0"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26" name="Text Placeholder 23">
            <a:extLst>
              <a:ext uri="{FF2B5EF4-FFF2-40B4-BE49-F238E27FC236}">
                <a16:creationId xmlns:a16="http://schemas.microsoft.com/office/drawing/2014/main" id="{0E7AA31F-1C02-4D48-BA95-4C061F108BCD}"/>
              </a:ext>
            </a:extLst>
          </p:cNvPr>
          <p:cNvSpPr>
            <a:spLocks noGrp="1"/>
          </p:cNvSpPr>
          <p:nvPr>
            <p:ph type="body" sz="quarter" idx="28" hasCustomPrompt="1"/>
          </p:nvPr>
        </p:nvSpPr>
        <p:spPr>
          <a:xfrm>
            <a:off x="673365" y="2988385"/>
            <a:ext cx="1053481" cy="807720"/>
          </a:xfrm>
        </p:spPr>
        <p:txBody>
          <a:bodyPr anchor="ctr"/>
          <a:lstStyle>
            <a:lvl1pPr marL="0" indent="0" algn="r">
              <a:buNone/>
              <a:defRPr sz="4000" b="1" i="0">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02</a:t>
            </a:r>
            <a:endParaRPr lang="it-IT" dirty="0"/>
          </a:p>
        </p:txBody>
      </p:sp>
      <p:sp>
        <p:nvSpPr>
          <p:cNvPr id="27" name="Text Placeholder 23">
            <a:extLst>
              <a:ext uri="{FF2B5EF4-FFF2-40B4-BE49-F238E27FC236}">
                <a16:creationId xmlns:a16="http://schemas.microsoft.com/office/drawing/2014/main" id="{70D20617-CFC6-B94F-99C8-9605979CEEC4}"/>
              </a:ext>
            </a:extLst>
          </p:cNvPr>
          <p:cNvSpPr>
            <a:spLocks noGrp="1"/>
          </p:cNvSpPr>
          <p:nvPr>
            <p:ph type="body" sz="quarter" idx="29" hasCustomPrompt="1"/>
          </p:nvPr>
        </p:nvSpPr>
        <p:spPr>
          <a:xfrm>
            <a:off x="1771161" y="3007269"/>
            <a:ext cx="3800404" cy="785192"/>
          </a:xfrm>
        </p:spPr>
        <p:txBody>
          <a:bodyPr anchor="ctr"/>
          <a:lstStyle>
            <a:lvl1pPr marL="0" indent="0">
              <a:buNone/>
              <a:defRPr sz="1800" b="0"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28" name="Text Placeholder 23">
            <a:extLst>
              <a:ext uri="{FF2B5EF4-FFF2-40B4-BE49-F238E27FC236}">
                <a16:creationId xmlns:a16="http://schemas.microsoft.com/office/drawing/2014/main" id="{4659BF7E-FBF5-1041-98FF-92711B48F1DA}"/>
              </a:ext>
            </a:extLst>
          </p:cNvPr>
          <p:cNvSpPr>
            <a:spLocks noGrp="1"/>
          </p:cNvSpPr>
          <p:nvPr>
            <p:ph type="body" sz="quarter" idx="30" hasCustomPrompt="1"/>
          </p:nvPr>
        </p:nvSpPr>
        <p:spPr>
          <a:xfrm>
            <a:off x="659917" y="3996914"/>
            <a:ext cx="1053481" cy="807720"/>
          </a:xfrm>
        </p:spPr>
        <p:txBody>
          <a:bodyPr anchor="ctr"/>
          <a:lstStyle>
            <a:lvl1pPr marL="0" indent="0" algn="r">
              <a:buNone/>
              <a:defRPr sz="4000" b="1" i="0">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03</a:t>
            </a:r>
            <a:endParaRPr lang="it-IT" dirty="0"/>
          </a:p>
        </p:txBody>
      </p:sp>
      <p:sp>
        <p:nvSpPr>
          <p:cNvPr id="37" name="Text Placeholder 23">
            <a:extLst>
              <a:ext uri="{FF2B5EF4-FFF2-40B4-BE49-F238E27FC236}">
                <a16:creationId xmlns:a16="http://schemas.microsoft.com/office/drawing/2014/main" id="{D8DB8A7E-2299-8B49-9689-75E3B1C383D2}"/>
              </a:ext>
            </a:extLst>
          </p:cNvPr>
          <p:cNvSpPr>
            <a:spLocks noGrp="1"/>
          </p:cNvSpPr>
          <p:nvPr>
            <p:ph type="body" sz="quarter" idx="31" hasCustomPrompt="1"/>
          </p:nvPr>
        </p:nvSpPr>
        <p:spPr>
          <a:xfrm>
            <a:off x="1757713" y="4015798"/>
            <a:ext cx="3800404" cy="785192"/>
          </a:xfrm>
        </p:spPr>
        <p:txBody>
          <a:bodyPr anchor="ctr"/>
          <a:lstStyle>
            <a:lvl1pPr marL="0" indent="0">
              <a:buNone/>
              <a:defRPr sz="1800" b="0"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44" name="Text Placeholder 23">
            <a:extLst>
              <a:ext uri="{FF2B5EF4-FFF2-40B4-BE49-F238E27FC236}">
                <a16:creationId xmlns:a16="http://schemas.microsoft.com/office/drawing/2014/main" id="{DD349463-B21B-F04A-BDF1-12BEB8B9D90D}"/>
              </a:ext>
            </a:extLst>
          </p:cNvPr>
          <p:cNvSpPr>
            <a:spLocks noGrp="1"/>
          </p:cNvSpPr>
          <p:nvPr>
            <p:ph type="body" sz="quarter" idx="38" hasCustomPrompt="1"/>
          </p:nvPr>
        </p:nvSpPr>
        <p:spPr>
          <a:xfrm>
            <a:off x="664399" y="4996478"/>
            <a:ext cx="1053481" cy="807720"/>
          </a:xfrm>
        </p:spPr>
        <p:txBody>
          <a:bodyPr anchor="ctr"/>
          <a:lstStyle>
            <a:lvl1pPr marL="0" indent="0" algn="r">
              <a:buNone/>
              <a:defRPr sz="4000" b="1" i="0">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04</a:t>
            </a:r>
            <a:endParaRPr lang="it-IT" dirty="0"/>
          </a:p>
        </p:txBody>
      </p:sp>
      <p:sp>
        <p:nvSpPr>
          <p:cNvPr id="45" name="Text Placeholder 23">
            <a:extLst>
              <a:ext uri="{FF2B5EF4-FFF2-40B4-BE49-F238E27FC236}">
                <a16:creationId xmlns:a16="http://schemas.microsoft.com/office/drawing/2014/main" id="{1F086754-EFB1-0349-B2C9-DE00E7596680}"/>
              </a:ext>
            </a:extLst>
          </p:cNvPr>
          <p:cNvSpPr>
            <a:spLocks noGrp="1"/>
          </p:cNvSpPr>
          <p:nvPr>
            <p:ph type="body" sz="quarter" idx="39" hasCustomPrompt="1"/>
          </p:nvPr>
        </p:nvSpPr>
        <p:spPr>
          <a:xfrm>
            <a:off x="1762195" y="5015362"/>
            <a:ext cx="3800404" cy="785192"/>
          </a:xfrm>
        </p:spPr>
        <p:txBody>
          <a:bodyPr anchor="ctr"/>
          <a:lstStyle>
            <a:lvl1pPr marL="0" indent="0">
              <a:buNone/>
              <a:defRPr sz="1800" b="0"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38" name="Text Placeholder 23">
            <a:extLst>
              <a:ext uri="{FF2B5EF4-FFF2-40B4-BE49-F238E27FC236}">
                <a16:creationId xmlns:a16="http://schemas.microsoft.com/office/drawing/2014/main" id="{BE80DF37-1EDC-A943-AC1C-5DDB1FEEEF46}"/>
              </a:ext>
            </a:extLst>
          </p:cNvPr>
          <p:cNvSpPr>
            <a:spLocks noGrp="1"/>
          </p:cNvSpPr>
          <p:nvPr>
            <p:ph type="body" sz="quarter" idx="32" hasCustomPrompt="1"/>
          </p:nvPr>
        </p:nvSpPr>
        <p:spPr>
          <a:xfrm>
            <a:off x="6482494" y="2006750"/>
            <a:ext cx="1053481" cy="807720"/>
          </a:xfrm>
        </p:spPr>
        <p:txBody>
          <a:bodyPr anchor="ctr"/>
          <a:lstStyle>
            <a:lvl1pPr marL="0" indent="0" algn="r">
              <a:buNone/>
              <a:defRPr sz="4000" b="1" i="0">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05</a:t>
            </a:r>
            <a:endParaRPr lang="it-IT" dirty="0"/>
          </a:p>
        </p:txBody>
      </p:sp>
      <p:sp>
        <p:nvSpPr>
          <p:cNvPr id="39" name="Text Placeholder 23">
            <a:extLst>
              <a:ext uri="{FF2B5EF4-FFF2-40B4-BE49-F238E27FC236}">
                <a16:creationId xmlns:a16="http://schemas.microsoft.com/office/drawing/2014/main" id="{F96F6BD7-3ECA-7F4E-9086-B6A180AF50CA}"/>
              </a:ext>
            </a:extLst>
          </p:cNvPr>
          <p:cNvSpPr>
            <a:spLocks noGrp="1"/>
          </p:cNvSpPr>
          <p:nvPr>
            <p:ph type="body" sz="quarter" idx="33" hasCustomPrompt="1"/>
          </p:nvPr>
        </p:nvSpPr>
        <p:spPr>
          <a:xfrm>
            <a:off x="7580290" y="2025634"/>
            <a:ext cx="3800404" cy="785192"/>
          </a:xfrm>
        </p:spPr>
        <p:txBody>
          <a:bodyPr anchor="ctr"/>
          <a:lstStyle>
            <a:lvl1pPr marL="0" indent="0">
              <a:buNone/>
              <a:defRPr sz="1800" b="0"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40" name="Text Placeholder 23">
            <a:extLst>
              <a:ext uri="{FF2B5EF4-FFF2-40B4-BE49-F238E27FC236}">
                <a16:creationId xmlns:a16="http://schemas.microsoft.com/office/drawing/2014/main" id="{6A26439D-DBE8-BC40-A3C1-A23681C1DBCE}"/>
              </a:ext>
            </a:extLst>
          </p:cNvPr>
          <p:cNvSpPr>
            <a:spLocks noGrp="1"/>
          </p:cNvSpPr>
          <p:nvPr>
            <p:ph type="body" sz="quarter" idx="34" hasCustomPrompt="1"/>
          </p:nvPr>
        </p:nvSpPr>
        <p:spPr>
          <a:xfrm>
            <a:off x="6473530" y="3006315"/>
            <a:ext cx="1053481" cy="807720"/>
          </a:xfrm>
        </p:spPr>
        <p:txBody>
          <a:bodyPr anchor="ctr"/>
          <a:lstStyle>
            <a:lvl1pPr marL="0" indent="0" algn="r">
              <a:buNone/>
              <a:defRPr sz="4000" b="1" i="0">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06</a:t>
            </a:r>
            <a:endParaRPr lang="it-IT" dirty="0"/>
          </a:p>
        </p:txBody>
      </p:sp>
      <p:sp>
        <p:nvSpPr>
          <p:cNvPr id="41" name="Text Placeholder 23">
            <a:extLst>
              <a:ext uri="{FF2B5EF4-FFF2-40B4-BE49-F238E27FC236}">
                <a16:creationId xmlns:a16="http://schemas.microsoft.com/office/drawing/2014/main" id="{4A64148E-AA23-764D-BE27-34E645531A7E}"/>
              </a:ext>
            </a:extLst>
          </p:cNvPr>
          <p:cNvSpPr>
            <a:spLocks noGrp="1"/>
          </p:cNvSpPr>
          <p:nvPr>
            <p:ph type="body" sz="quarter" idx="35" hasCustomPrompt="1"/>
          </p:nvPr>
        </p:nvSpPr>
        <p:spPr>
          <a:xfrm>
            <a:off x="7571326" y="3025199"/>
            <a:ext cx="3800404" cy="785192"/>
          </a:xfrm>
        </p:spPr>
        <p:txBody>
          <a:bodyPr anchor="ctr"/>
          <a:lstStyle>
            <a:lvl1pPr marL="0" indent="0">
              <a:buNone/>
              <a:defRPr sz="1800" b="0"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42" name="Text Placeholder 23">
            <a:extLst>
              <a:ext uri="{FF2B5EF4-FFF2-40B4-BE49-F238E27FC236}">
                <a16:creationId xmlns:a16="http://schemas.microsoft.com/office/drawing/2014/main" id="{AED8B25A-8E3F-AB47-87AA-B62E337DF00C}"/>
              </a:ext>
            </a:extLst>
          </p:cNvPr>
          <p:cNvSpPr>
            <a:spLocks noGrp="1"/>
          </p:cNvSpPr>
          <p:nvPr>
            <p:ph type="body" sz="quarter" idx="36" hasCustomPrompt="1"/>
          </p:nvPr>
        </p:nvSpPr>
        <p:spPr>
          <a:xfrm>
            <a:off x="6460082" y="4014844"/>
            <a:ext cx="1053481" cy="807720"/>
          </a:xfrm>
        </p:spPr>
        <p:txBody>
          <a:bodyPr anchor="ctr"/>
          <a:lstStyle>
            <a:lvl1pPr marL="0" indent="0" algn="r">
              <a:buNone/>
              <a:defRPr sz="4000" b="1" i="0">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07</a:t>
            </a:r>
            <a:endParaRPr lang="it-IT" dirty="0"/>
          </a:p>
        </p:txBody>
      </p:sp>
      <p:sp>
        <p:nvSpPr>
          <p:cNvPr id="43" name="Text Placeholder 23">
            <a:extLst>
              <a:ext uri="{FF2B5EF4-FFF2-40B4-BE49-F238E27FC236}">
                <a16:creationId xmlns:a16="http://schemas.microsoft.com/office/drawing/2014/main" id="{BC40AB15-B73E-374D-B193-DE689CB7B403}"/>
              </a:ext>
            </a:extLst>
          </p:cNvPr>
          <p:cNvSpPr>
            <a:spLocks noGrp="1"/>
          </p:cNvSpPr>
          <p:nvPr>
            <p:ph type="body" sz="quarter" idx="37" hasCustomPrompt="1"/>
          </p:nvPr>
        </p:nvSpPr>
        <p:spPr>
          <a:xfrm>
            <a:off x="7557878" y="4033728"/>
            <a:ext cx="3800404" cy="785192"/>
          </a:xfrm>
        </p:spPr>
        <p:txBody>
          <a:bodyPr anchor="ctr"/>
          <a:lstStyle>
            <a:lvl1pPr marL="0" indent="0">
              <a:buNone/>
              <a:defRPr sz="1800" b="0"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46" name="Text Placeholder 23">
            <a:extLst>
              <a:ext uri="{FF2B5EF4-FFF2-40B4-BE49-F238E27FC236}">
                <a16:creationId xmlns:a16="http://schemas.microsoft.com/office/drawing/2014/main" id="{1F623258-E515-C645-A6F9-170CF05FC69E}"/>
              </a:ext>
            </a:extLst>
          </p:cNvPr>
          <p:cNvSpPr>
            <a:spLocks noGrp="1"/>
          </p:cNvSpPr>
          <p:nvPr>
            <p:ph type="body" sz="quarter" idx="40" hasCustomPrompt="1"/>
          </p:nvPr>
        </p:nvSpPr>
        <p:spPr>
          <a:xfrm>
            <a:off x="6438364" y="4985618"/>
            <a:ext cx="1053481" cy="807720"/>
          </a:xfrm>
        </p:spPr>
        <p:txBody>
          <a:bodyPr anchor="ctr"/>
          <a:lstStyle>
            <a:lvl1pPr marL="0" indent="0" algn="r">
              <a:buNone/>
              <a:defRPr sz="4000" b="1" i="0">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08</a:t>
            </a:r>
            <a:endParaRPr lang="it-IT" dirty="0"/>
          </a:p>
        </p:txBody>
      </p:sp>
      <p:sp>
        <p:nvSpPr>
          <p:cNvPr id="47" name="Text Placeholder 23">
            <a:extLst>
              <a:ext uri="{FF2B5EF4-FFF2-40B4-BE49-F238E27FC236}">
                <a16:creationId xmlns:a16="http://schemas.microsoft.com/office/drawing/2014/main" id="{D6EACFA3-C561-1040-AB40-D83DB26EE0CC}"/>
              </a:ext>
            </a:extLst>
          </p:cNvPr>
          <p:cNvSpPr>
            <a:spLocks noGrp="1"/>
          </p:cNvSpPr>
          <p:nvPr>
            <p:ph type="body" sz="quarter" idx="41" hasCustomPrompt="1"/>
          </p:nvPr>
        </p:nvSpPr>
        <p:spPr>
          <a:xfrm>
            <a:off x="7536160" y="5004502"/>
            <a:ext cx="3800404" cy="785192"/>
          </a:xfrm>
        </p:spPr>
        <p:txBody>
          <a:bodyPr anchor="ctr"/>
          <a:lstStyle>
            <a:lvl1pPr marL="0" indent="0">
              <a:buNone/>
              <a:defRPr sz="1800" b="0"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21" name="Footer Placeholder 4">
            <a:extLst>
              <a:ext uri="{FF2B5EF4-FFF2-40B4-BE49-F238E27FC236}">
                <a16:creationId xmlns:a16="http://schemas.microsoft.com/office/drawing/2014/main" id="{16C9F872-7765-FC45-9731-D8D2E9678739}"/>
              </a:ext>
            </a:extLst>
          </p:cNvPr>
          <p:cNvSpPr>
            <a:spLocks noGrp="1"/>
          </p:cNvSpPr>
          <p:nvPr>
            <p:ph type="ftr" sz="quarter" idx="3"/>
          </p:nvPr>
        </p:nvSpPr>
        <p:spPr>
          <a:xfrm>
            <a:off x="758825" y="6525243"/>
            <a:ext cx="8381999" cy="153888"/>
          </a:xfrm>
          <a:prstGeom prst="rect">
            <a:avLst/>
          </a:prstGeom>
        </p:spPr>
        <p:txBody>
          <a:bodyPr vert="horz" wrap="square" lIns="0" tIns="0" rIns="0" bIns="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lumMod val="75000"/>
                  </a:schemeClr>
                </a:solidFill>
              </a:defRPr>
            </a:lvl1pPr>
          </a:lstStyle>
          <a:p>
            <a:r>
              <a:rPr lang="en-US" dirty="0"/>
              <a:t>Copyright © 2021 Enel S.p.A. All rights reserved. </a:t>
            </a:r>
            <a:endParaRPr lang="en-GB" noProof="0" dirty="0"/>
          </a:p>
        </p:txBody>
      </p:sp>
      <p:sp>
        <p:nvSpPr>
          <p:cNvPr id="23" name="Slide Number Placeholder 5">
            <a:extLst>
              <a:ext uri="{FF2B5EF4-FFF2-40B4-BE49-F238E27FC236}">
                <a16:creationId xmlns:a16="http://schemas.microsoft.com/office/drawing/2014/main" id="{C499FE0F-64FB-D244-9E6C-82A29EBAAC2A}"/>
              </a:ext>
            </a:extLst>
          </p:cNvPr>
          <p:cNvSpPr>
            <a:spLocks noGrp="1"/>
          </p:cNvSpPr>
          <p:nvPr>
            <p:ph type="sldNum" sz="quarter" idx="4"/>
          </p:nvPr>
        </p:nvSpPr>
        <p:spPr>
          <a:xfrm>
            <a:off x="10664825" y="6537600"/>
            <a:ext cx="762000" cy="129429"/>
          </a:xfrm>
          <a:prstGeom prst="rect">
            <a:avLst/>
          </a:prstGeom>
        </p:spPr>
        <p:txBody>
          <a:bodyPr vert="horz" wrap="square" lIns="0" tIns="0" rIns="0" bIns="0" rtlCol="0" anchor="t">
            <a:noAutofit/>
          </a:bodyPr>
          <a:lstStyle>
            <a:lvl1pPr algn="r">
              <a:defRPr sz="1000">
                <a:solidFill>
                  <a:schemeClr val="tx2">
                    <a:lumMod val="75000"/>
                  </a:schemeClr>
                </a:solidFill>
              </a:defRPr>
            </a:lvl1pPr>
          </a:lstStyle>
          <a:p>
            <a:fld id="{1ED2235E-0982-3B42-A838-A74550CD4449}" type="slidenum">
              <a:rPr lang="en-GB" noProof="0" smtClean="0"/>
              <a:pPr/>
              <a:t>‹Nº›</a:t>
            </a:fld>
            <a:endParaRPr lang="en-GB" noProof="0" dirty="0"/>
          </a:p>
        </p:txBody>
      </p:sp>
    </p:spTree>
    <p:extLst>
      <p:ext uri="{BB962C8B-B14F-4D97-AF65-F5344CB8AC3E}">
        <p14:creationId xmlns:p14="http://schemas.microsoft.com/office/powerpoint/2010/main" val="2660512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4">
    <p:bg>
      <p:bgPr>
        <a:solidFill>
          <a:schemeClr val="accent3"/>
        </a:solidFill>
        <a:effectLst/>
      </p:bgPr>
    </p:bg>
    <p:spTree>
      <p:nvGrpSpPr>
        <p:cNvPr id="1" name=""/>
        <p:cNvGrpSpPr/>
        <p:nvPr/>
      </p:nvGrpSpPr>
      <p:grpSpPr>
        <a:xfrm>
          <a:off x="0" y="0"/>
          <a:ext cx="0" cy="0"/>
          <a:chOff x="0" y="0"/>
          <a:chExt cx="0" cy="0"/>
        </a:xfrm>
      </p:grpSpPr>
      <p:sp>
        <p:nvSpPr>
          <p:cNvPr id="24" name="Rectangle 8">
            <a:extLst>
              <a:ext uri="{FF2B5EF4-FFF2-40B4-BE49-F238E27FC236}">
                <a16:creationId xmlns:a16="http://schemas.microsoft.com/office/drawing/2014/main" id="{9EDCA231-FEAA-E341-AD22-A49570614E3A}"/>
              </a:ext>
            </a:extLst>
          </p:cNvPr>
          <p:cNvSpPr/>
          <p:nvPr userDrawn="1"/>
        </p:nvSpPr>
        <p:spPr>
          <a:xfrm rot="16200000">
            <a:off x="1000126" y="451967"/>
            <a:ext cx="190501" cy="666750"/>
          </a:xfrm>
          <a:prstGeom prst="rect">
            <a:avLst/>
          </a:prstGeom>
          <a:solidFill>
            <a:srgbClr val="FFFFFF"/>
          </a:solidFill>
          <a:ln w="12700">
            <a:miter lim="400000"/>
          </a:ln>
        </p:spPr>
        <p:txBody>
          <a:bodyPr lIns="18000" tIns="18000" rIns="18000" bIns="18000" anchor="ctr"/>
          <a:lstStyle/>
          <a:p>
            <a:pPr marL="0" indent="0" algn="ctr">
              <a:buFont typeface="Arial" panose="020B0604020202020204" pitchFamily="34" charset="0"/>
              <a:buNone/>
              <a:defRPr sz="1800">
                <a:latin typeface="Arial"/>
                <a:ea typeface="Arial"/>
                <a:cs typeface="Arial"/>
                <a:sym typeface="Arial"/>
              </a:defRPr>
            </a:pPr>
            <a:endParaRPr sz="900" dirty="0"/>
          </a:p>
        </p:txBody>
      </p:sp>
      <p:pic>
        <p:nvPicPr>
          <p:cNvPr id="23" name="Immagine 7">
            <a:extLst>
              <a:ext uri="{FF2B5EF4-FFF2-40B4-BE49-F238E27FC236}">
                <a16:creationId xmlns:a16="http://schemas.microsoft.com/office/drawing/2014/main" id="{D3FED8A7-FC87-C247-96BD-49B62886C6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4323" y="690091"/>
            <a:ext cx="996698" cy="362713"/>
          </a:xfrm>
          <a:prstGeom prst="rect">
            <a:avLst/>
          </a:prstGeom>
        </p:spPr>
      </p:pic>
      <p:sp>
        <p:nvSpPr>
          <p:cNvPr id="22" name="Title 1">
            <a:extLst>
              <a:ext uri="{FF2B5EF4-FFF2-40B4-BE49-F238E27FC236}">
                <a16:creationId xmlns:a16="http://schemas.microsoft.com/office/drawing/2014/main" id="{D5B532FE-4BB2-804F-8B34-6E2FCFC2DAD3}"/>
              </a:ext>
            </a:extLst>
          </p:cNvPr>
          <p:cNvSpPr>
            <a:spLocks noGrp="1"/>
          </p:cNvSpPr>
          <p:nvPr>
            <p:ph type="ctrTitle" hasCustomPrompt="1"/>
          </p:nvPr>
        </p:nvSpPr>
        <p:spPr>
          <a:xfrm>
            <a:off x="762001" y="1107652"/>
            <a:ext cx="2303928" cy="1368425"/>
          </a:xfrm>
        </p:spPr>
        <p:txBody>
          <a:bodyPr anchor="t">
            <a:noAutofit/>
          </a:bodyPr>
          <a:lstStyle>
            <a:lvl1pPr marL="0" indent="0" algn="l">
              <a:buFont typeface="Arial" panose="020B0604020202020204" pitchFamily="34" charset="0"/>
              <a:buNone/>
              <a:defRPr sz="4800">
                <a:solidFill>
                  <a:schemeClr val="bg1"/>
                </a:solidFill>
              </a:defRPr>
            </a:lvl1pPr>
          </a:lstStyle>
          <a:p>
            <a:r>
              <a:rPr lang="it-IT" dirty="0"/>
              <a:t>Agenda</a:t>
            </a:r>
            <a:endParaRPr lang="en-GB" dirty="0"/>
          </a:p>
        </p:txBody>
      </p:sp>
      <p:sp>
        <p:nvSpPr>
          <p:cNvPr id="26" name="Text Placeholder 23">
            <a:extLst>
              <a:ext uri="{FF2B5EF4-FFF2-40B4-BE49-F238E27FC236}">
                <a16:creationId xmlns:a16="http://schemas.microsoft.com/office/drawing/2014/main" id="{ECDCD36B-198B-7744-ADE1-13CBA89DA306}"/>
              </a:ext>
            </a:extLst>
          </p:cNvPr>
          <p:cNvSpPr>
            <a:spLocks noGrp="1"/>
          </p:cNvSpPr>
          <p:nvPr>
            <p:ph type="body" sz="quarter" idx="38" hasCustomPrompt="1"/>
          </p:nvPr>
        </p:nvSpPr>
        <p:spPr>
          <a:xfrm>
            <a:off x="3174519" y="1025115"/>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01</a:t>
            </a:r>
            <a:endParaRPr lang="it-IT" dirty="0"/>
          </a:p>
        </p:txBody>
      </p:sp>
      <p:sp>
        <p:nvSpPr>
          <p:cNvPr id="27" name="Text Placeholder 23">
            <a:extLst>
              <a:ext uri="{FF2B5EF4-FFF2-40B4-BE49-F238E27FC236}">
                <a16:creationId xmlns:a16="http://schemas.microsoft.com/office/drawing/2014/main" id="{5CC33B5A-B625-A54F-A45C-E9D5108164C6}"/>
              </a:ext>
            </a:extLst>
          </p:cNvPr>
          <p:cNvSpPr>
            <a:spLocks noGrp="1"/>
          </p:cNvSpPr>
          <p:nvPr>
            <p:ph type="body" sz="quarter" idx="39" hasCustomPrompt="1"/>
          </p:nvPr>
        </p:nvSpPr>
        <p:spPr>
          <a:xfrm>
            <a:off x="3183103" y="1877716"/>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28" name="Text Placeholder 23">
            <a:extLst>
              <a:ext uri="{FF2B5EF4-FFF2-40B4-BE49-F238E27FC236}">
                <a16:creationId xmlns:a16="http://schemas.microsoft.com/office/drawing/2014/main" id="{7CF6386B-13E0-8B47-A639-6531D08AF777}"/>
              </a:ext>
            </a:extLst>
          </p:cNvPr>
          <p:cNvSpPr>
            <a:spLocks noGrp="1"/>
          </p:cNvSpPr>
          <p:nvPr>
            <p:ph type="body" sz="quarter" idx="40" hasCustomPrompt="1"/>
          </p:nvPr>
        </p:nvSpPr>
        <p:spPr>
          <a:xfrm>
            <a:off x="5854966" y="1002703"/>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02</a:t>
            </a:r>
            <a:endParaRPr lang="it-IT" dirty="0"/>
          </a:p>
        </p:txBody>
      </p:sp>
      <p:sp>
        <p:nvSpPr>
          <p:cNvPr id="29" name="Text Placeholder 23">
            <a:extLst>
              <a:ext uri="{FF2B5EF4-FFF2-40B4-BE49-F238E27FC236}">
                <a16:creationId xmlns:a16="http://schemas.microsoft.com/office/drawing/2014/main" id="{319389D0-704A-EE47-8594-0DFA91F3719A}"/>
              </a:ext>
            </a:extLst>
          </p:cNvPr>
          <p:cNvSpPr>
            <a:spLocks noGrp="1"/>
          </p:cNvSpPr>
          <p:nvPr>
            <p:ph type="body" sz="quarter" idx="41" hasCustomPrompt="1"/>
          </p:nvPr>
        </p:nvSpPr>
        <p:spPr>
          <a:xfrm>
            <a:off x="5863550" y="1855304"/>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30" name="Text Placeholder 23">
            <a:extLst>
              <a:ext uri="{FF2B5EF4-FFF2-40B4-BE49-F238E27FC236}">
                <a16:creationId xmlns:a16="http://schemas.microsoft.com/office/drawing/2014/main" id="{DAC9A943-3D52-5C48-A5B7-2FDD4E43A640}"/>
              </a:ext>
            </a:extLst>
          </p:cNvPr>
          <p:cNvSpPr>
            <a:spLocks noGrp="1"/>
          </p:cNvSpPr>
          <p:nvPr>
            <p:ph type="body" sz="quarter" idx="42" hasCustomPrompt="1"/>
          </p:nvPr>
        </p:nvSpPr>
        <p:spPr>
          <a:xfrm>
            <a:off x="8557825" y="1002703"/>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03</a:t>
            </a:r>
            <a:endParaRPr lang="it-IT" dirty="0"/>
          </a:p>
        </p:txBody>
      </p:sp>
      <p:sp>
        <p:nvSpPr>
          <p:cNvPr id="31" name="Text Placeholder 23">
            <a:extLst>
              <a:ext uri="{FF2B5EF4-FFF2-40B4-BE49-F238E27FC236}">
                <a16:creationId xmlns:a16="http://schemas.microsoft.com/office/drawing/2014/main" id="{0AB4821B-339B-014F-99B6-EE5C5559A6E7}"/>
              </a:ext>
            </a:extLst>
          </p:cNvPr>
          <p:cNvSpPr>
            <a:spLocks noGrp="1"/>
          </p:cNvSpPr>
          <p:nvPr>
            <p:ph type="body" sz="quarter" idx="43" hasCustomPrompt="1"/>
          </p:nvPr>
        </p:nvSpPr>
        <p:spPr>
          <a:xfrm>
            <a:off x="8566409" y="1855304"/>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8" name="Text Placeholder 23">
            <a:extLst>
              <a:ext uri="{FF2B5EF4-FFF2-40B4-BE49-F238E27FC236}">
                <a16:creationId xmlns:a16="http://schemas.microsoft.com/office/drawing/2014/main" id="{9C341713-23F4-4E4D-B663-65E9405BC769}"/>
              </a:ext>
            </a:extLst>
          </p:cNvPr>
          <p:cNvSpPr>
            <a:spLocks noGrp="1"/>
          </p:cNvSpPr>
          <p:nvPr>
            <p:ph type="body" sz="quarter" idx="21" hasCustomPrompt="1"/>
          </p:nvPr>
        </p:nvSpPr>
        <p:spPr>
          <a:xfrm>
            <a:off x="3183483" y="2741856"/>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04</a:t>
            </a:r>
            <a:endParaRPr lang="it-IT" dirty="0"/>
          </a:p>
        </p:txBody>
      </p:sp>
      <p:sp>
        <p:nvSpPr>
          <p:cNvPr id="10" name="Text Placeholder 23">
            <a:extLst>
              <a:ext uri="{FF2B5EF4-FFF2-40B4-BE49-F238E27FC236}">
                <a16:creationId xmlns:a16="http://schemas.microsoft.com/office/drawing/2014/main" id="{5EB38375-3C03-CF4D-86C8-DFF3A0F01ADA}"/>
              </a:ext>
            </a:extLst>
          </p:cNvPr>
          <p:cNvSpPr>
            <a:spLocks noGrp="1"/>
          </p:cNvSpPr>
          <p:nvPr>
            <p:ph type="body" sz="quarter" idx="27" hasCustomPrompt="1"/>
          </p:nvPr>
        </p:nvSpPr>
        <p:spPr>
          <a:xfrm>
            <a:off x="3192067" y="3594457"/>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11" name="Text Placeholder 23">
            <a:extLst>
              <a:ext uri="{FF2B5EF4-FFF2-40B4-BE49-F238E27FC236}">
                <a16:creationId xmlns:a16="http://schemas.microsoft.com/office/drawing/2014/main" id="{4D2A2C20-FE41-6942-9269-4869B6457F52}"/>
              </a:ext>
            </a:extLst>
          </p:cNvPr>
          <p:cNvSpPr>
            <a:spLocks noGrp="1"/>
          </p:cNvSpPr>
          <p:nvPr>
            <p:ph type="body" sz="quarter" idx="28" hasCustomPrompt="1"/>
          </p:nvPr>
        </p:nvSpPr>
        <p:spPr>
          <a:xfrm>
            <a:off x="5863930" y="2719444"/>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05</a:t>
            </a:r>
            <a:endParaRPr lang="it-IT" dirty="0"/>
          </a:p>
        </p:txBody>
      </p:sp>
      <p:sp>
        <p:nvSpPr>
          <p:cNvPr id="14" name="Text Placeholder 23">
            <a:extLst>
              <a:ext uri="{FF2B5EF4-FFF2-40B4-BE49-F238E27FC236}">
                <a16:creationId xmlns:a16="http://schemas.microsoft.com/office/drawing/2014/main" id="{4FC30061-5622-E34A-9DE1-7B51E144281A}"/>
              </a:ext>
            </a:extLst>
          </p:cNvPr>
          <p:cNvSpPr>
            <a:spLocks noGrp="1"/>
          </p:cNvSpPr>
          <p:nvPr>
            <p:ph type="body" sz="quarter" idx="29" hasCustomPrompt="1"/>
          </p:nvPr>
        </p:nvSpPr>
        <p:spPr>
          <a:xfrm>
            <a:off x="5872514" y="3572045"/>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15" name="Text Placeholder 23">
            <a:extLst>
              <a:ext uri="{FF2B5EF4-FFF2-40B4-BE49-F238E27FC236}">
                <a16:creationId xmlns:a16="http://schemas.microsoft.com/office/drawing/2014/main" id="{61AF714C-7A9C-234B-807C-4F664CF69AED}"/>
              </a:ext>
            </a:extLst>
          </p:cNvPr>
          <p:cNvSpPr>
            <a:spLocks noGrp="1"/>
          </p:cNvSpPr>
          <p:nvPr>
            <p:ph type="body" sz="quarter" idx="30" hasCustomPrompt="1"/>
          </p:nvPr>
        </p:nvSpPr>
        <p:spPr>
          <a:xfrm>
            <a:off x="8566789" y="2719444"/>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06</a:t>
            </a:r>
            <a:endParaRPr lang="it-IT" dirty="0"/>
          </a:p>
        </p:txBody>
      </p:sp>
      <p:sp>
        <p:nvSpPr>
          <p:cNvPr id="16" name="Text Placeholder 23">
            <a:extLst>
              <a:ext uri="{FF2B5EF4-FFF2-40B4-BE49-F238E27FC236}">
                <a16:creationId xmlns:a16="http://schemas.microsoft.com/office/drawing/2014/main" id="{B51BA56C-7F8E-284E-922F-1A2D37BDCB54}"/>
              </a:ext>
            </a:extLst>
          </p:cNvPr>
          <p:cNvSpPr>
            <a:spLocks noGrp="1"/>
          </p:cNvSpPr>
          <p:nvPr>
            <p:ph type="body" sz="quarter" idx="31" hasCustomPrompt="1"/>
          </p:nvPr>
        </p:nvSpPr>
        <p:spPr>
          <a:xfrm>
            <a:off x="8575373" y="3572045"/>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17" name="Text Placeholder 23">
            <a:extLst>
              <a:ext uri="{FF2B5EF4-FFF2-40B4-BE49-F238E27FC236}">
                <a16:creationId xmlns:a16="http://schemas.microsoft.com/office/drawing/2014/main" id="{0C7E36D2-D399-5D42-9322-EC2A11E0E628}"/>
              </a:ext>
            </a:extLst>
          </p:cNvPr>
          <p:cNvSpPr>
            <a:spLocks noGrp="1"/>
          </p:cNvSpPr>
          <p:nvPr>
            <p:ph type="body" sz="quarter" idx="32" hasCustomPrompt="1"/>
          </p:nvPr>
        </p:nvSpPr>
        <p:spPr>
          <a:xfrm>
            <a:off x="3187966" y="4427221"/>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07</a:t>
            </a:r>
            <a:endParaRPr lang="it-IT" dirty="0"/>
          </a:p>
        </p:txBody>
      </p:sp>
      <p:sp>
        <p:nvSpPr>
          <p:cNvPr id="18" name="Text Placeholder 23">
            <a:extLst>
              <a:ext uri="{FF2B5EF4-FFF2-40B4-BE49-F238E27FC236}">
                <a16:creationId xmlns:a16="http://schemas.microsoft.com/office/drawing/2014/main" id="{F8D3647E-5355-944C-BEBF-9803EFACE727}"/>
              </a:ext>
            </a:extLst>
          </p:cNvPr>
          <p:cNvSpPr>
            <a:spLocks noGrp="1"/>
          </p:cNvSpPr>
          <p:nvPr>
            <p:ph type="body" sz="quarter" idx="33" hasCustomPrompt="1"/>
          </p:nvPr>
        </p:nvSpPr>
        <p:spPr>
          <a:xfrm>
            <a:off x="3196550" y="5279822"/>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19" name="Text Placeholder 23">
            <a:extLst>
              <a:ext uri="{FF2B5EF4-FFF2-40B4-BE49-F238E27FC236}">
                <a16:creationId xmlns:a16="http://schemas.microsoft.com/office/drawing/2014/main" id="{6979AA52-9D67-7D41-9282-B494968C5CC3}"/>
              </a:ext>
            </a:extLst>
          </p:cNvPr>
          <p:cNvSpPr>
            <a:spLocks noGrp="1"/>
          </p:cNvSpPr>
          <p:nvPr>
            <p:ph type="body" sz="quarter" idx="34" hasCustomPrompt="1"/>
          </p:nvPr>
        </p:nvSpPr>
        <p:spPr>
          <a:xfrm>
            <a:off x="5868413" y="4404809"/>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08</a:t>
            </a:r>
            <a:endParaRPr lang="it-IT" dirty="0"/>
          </a:p>
        </p:txBody>
      </p:sp>
      <p:sp>
        <p:nvSpPr>
          <p:cNvPr id="20" name="Text Placeholder 23">
            <a:extLst>
              <a:ext uri="{FF2B5EF4-FFF2-40B4-BE49-F238E27FC236}">
                <a16:creationId xmlns:a16="http://schemas.microsoft.com/office/drawing/2014/main" id="{046EFCC6-89EE-114C-97E0-95029AC0D1E3}"/>
              </a:ext>
            </a:extLst>
          </p:cNvPr>
          <p:cNvSpPr>
            <a:spLocks noGrp="1"/>
          </p:cNvSpPr>
          <p:nvPr>
            <p:ph type="body" sz="quarter" idx="35" hasCustomPrompt="1"/>
          </p:nvPr>
        </p:nvSpPr>
        <p:spPr>
          <a:xfrm>
            <a:off x="5876997" y="5257410"/>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21" name="Text Placeholder 23">
            <a:extLst>
              <a:ext uri="{FF2B5EF4-FFF2-40B4-BE49-F238E27FC236}">
                <a16:creationId xmlns:a16="http://schemas.microsoft.com/office/drawing/2014/main" id="{2C4F6283-BA22-EF46-82D1-7402865AC79D}"/>
              </a:ext>
            </a:extLst>
          </p:cNvPr>
          <p:cNvSpPr>
            <a:spLocks noGrp="1"/>
          </p:cNvSpPr>
          <p:nvPr>
            <p:ph type="body" sz="quarter" idx="36" hasCustomPrompt="1"/>
          </p:nvPr>
        </p:nvSpPr>
        <p:spPr>
          <a:xfrm>
            <a:off x="8571272" y="4404809"/>
            <a:ext cx="1053481" cy="807720"/>
          </a:xfrm>
        </p:spPr>
        <p:txBody>
          <a:bodyPr anchor="ctr"/>
          <a:lstStyle>
            <a:lvl1pPr marL="0" indent="0" algn="l">
              <a:buNone/>
              <a:defRPr sz="4000" b="1" i="0">
                <a:solidFill>
                  <a:schemeClr val="bg1"/>
                </a:solidFill>
                <a:latin typeface="Arial Black" panose="020B0604020202020204" pitchFamily="34" charset="0"/>
                <a:cs typeface="Arial Black"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09</a:t>
            </a:r>
            <a:endParaRPr lang="it-IT" dirty="0"/>
          </a:p>
        </p:txBody>
      </p:sp>
      <p:sp>
        <p:nvSpPr>
          <p:cNvPr id="25" name="Text Placeholder 23">
            <a:extLst>
              <a:ext uri="{FF2B5EF4-FFF2-40B4-BE49-F238E27FC236}">
                <a16:creationId xmlns:a16="http://schemas.microsoft.com/office/drawing/2014/main" id="{466760D3-98A2-634C-BE39-7A199F1EB0A6}"/>
              </a:ext>
            </a:extLst>
          </p:cNvPr>
          <p:cNvSpPr>
            <a:spLocks noGrp="1"/>
          </p:cNvSpPr>
          <p:nvPr>
            <p:ph type="body" sz="quarter" idx="37" hasCustomPrompt="1"/>
          </p:nvPr>
        </p:nvSpPr>
        <p:spPr>
          <a:xfrm>
            <a:off x="8579856" y="5257410"/>
            <a:ext cx="2375016" cy="785192"/>
          </a:xfrm>
        </p:spPr>
        <p:txBody>
          <a:bodyPr anchor="ctr"/>
          <a:lstStyle>
            <a:lvl1pPr marL="0" indent="0">
              <a:buNone/>
              <a:defRPr sz="1600" b="0" i="0">
                <a:solidFill>
                  <a:schemeClr val="bg1"/>
                </a:solidFill>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800" b="1" i="0">
                <a:latin typeface="Arial" panose="020B0604020202020204" pitchFamily="34" charset="0"/>
                <a:cs typeface="Arial" panose="020B0604020202020204" pitchFamily="34" charset="0"/>
              </a:defRPr>
            </a:lvl3pPr>
            <a:lvl4pPr>
              <a:defRPr sz="2800" b="1" i="0">
                <a:latin typeface="Arial" panose="020B0604020202020204" pitchFamily="34" charset="0"/>
                <a:cs typeface="Arial" panose="020B0604020202020204" pitchFamily="34" charset="0"/>
              </a:defRPr>
            </a:lvl4pPr>
            <a:lvl5pPr>
              <a:defRPr sz="2800" b="1" i="0">
                <a:latin typeface="Arial" panose="020B0604020202020204" pitchFamily="34" charset="0"/>
                <a:cs typeface="Arial" panose="020B0604020202020204" pitchFamily="34" charset="0"/>
              </a:defRPr>
            </a:lvl5pPr>
          </a:lstStyle>
          <a:p>
            <a:pPr lvl="0"/>
            <a:r>
              <a:rPr lang="en-GB" dirty="0"/>
              <a:t>Click to add chapter title in max. 2 lines</a:t>
            </a:r>
            <a:endParaRPr lang="it-IT" dirty="0"/>
          </a:p>
        </p:txBody>
      </p:sp>
      <p:sp>
        <p:nvSpPr>
          <p:cNvPr id="33" name="Footer Placeholder 4">
            <a:extLst>
              <a:ext uri="{FF2B5EF4-FFF2-40B4-BE49-F238E27FC236}">
                <a16:creationId xmlns:a16="http://schemas.microsoft.com/office/drawing/2014/main" id="{F6ECFAC0-7B41-AB44-8AF8-40ADEFDC4C85}"/>
              </a:ext>
            </a:extLst>
          </p:cNvPr>
          <p:cNvSpPr>
            <a:spLocks noGrp="1"/>
          </p:cNvSpPr>
          <p:nvPr>
            <p:ph type="ftr" sz="quarter" idx="3"/>
          </p:nvPr>
        </p:nvSpPr>
        <p:spPr>
          <a:xfrm>
            <a:off x="758825" y="6525243"/>
            <a:ext cx="8381999" cy="153888"/>
          </a:xfrm>
          <a:prstGeom prst="rect">
            <a:avLst/>
          </a:prstGeom>
        </p:spPr>
        <p:txBody>
          <a:bodyPr vert="horz" wrap="square" lIns="0" tIns="0" rIns="0" bIns="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bg1"/>
                </a:solidFill>
              </a:defRPr>
            </a:lvl1pPr>
          </a:lstStyle>
          <a:p>
            <a:r>
              <a:rPr lang="en-US" dirty="0"/>
              <a:t>Copyright © 2021 Enel S.p.A. All rights reserved. </a:t>
            </a:r>
            <a:endParaRPr lang="en-GB" noProof="0" dirty="0"/>
          </a:p>
        </p:txBody>
      </p:sp>
      <p:sp>
        <p:nvSpPr>
          <p:cNvPr id="32" name="Slide Number Placeholder 5">
            <a:extLst>
              <a:ext uri="{FF2B5EF4-FFF2-40B4-BE49-F238E27FC236}">
                <a16:creationId xmlns:a16="http://schemas.microsoft.com/office/drawing/2014/main" id="{DEFB0CC8-38D1-AE40-A9CA-DC6A31E23786}"/>
              </a:ext>
            </a:extLst>
          </p:cNvPr>
          <p:cNvSpPr>
            <a:spLocks noGrp="1"/>
          </p:cNvSpPr>
          <p:nvPr>
            <p:ph type="sldNum" sz="quarter" idx="4"/>
          </p:nvPr>
        </p:nvSpPr>
        <p:spPr>
          <a:xfrm>
            <a:off x="10664825" y="6537600"/>
            <a:ext cx="762000" cy="129429"/>
          </a:xfrm>
          <a:prstGeom prst="rect">
            <a:avLst/>
          </a:prstGeom>
        </p:spPr>
        <p:txBody>
          <a:bodyPr vert="horz" wrap="square" lIns="0" tIns="0" rIns="0" bIns="0" rtlCol="0" anchor="t">
            <a:noAutofit/>
          </a:bodyPr>
          <a:lstStyle>
            <a:lvl1pPr algn="r">
              <a:defRPr sz="1000">
                <a:solidFill>
                  <a:schemeClr val="bg1"/>
                </a:solidFill>
              </a:defRPr>
            </a:lvl1pPr>
          </a:lstStyle>
          <a:p>
            <a:fld id="{1ED2235E-0982-3B42-A838-A74550CD4449}" type="slidenum">
              <a:rPr lang="en-GB" smtClean="0"/>
              <a:pPr/>
              <a:t>‹Nº›</a:t>
            </a:fld>
            <a:endParaRPr lang="en-GB" dirty="0"/>
          </a:p>
        </p:txBody>
      </p:sp>
    </p:spTree>
    <p:extLst>
      <p:ext uri="{BB962C8B-B14F-4D97-AF65-F5344CB8AC3E}">
        <p14:creationId xmlns:p14="http://schemas.microsoft.com/office/powerpoint/2010/main" val="218580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magine 5">
            <a:extLst>
              <a:ext uri="{FF2B5EF4-FFF2-40B4-BE49-F238E27FC236}">
                <a16:creationId xmlns:a16="http://schemas.microsoft.com/office/drawing/2014/main" id="{D38DA18B-41A5-BA47-AD36-2B79774F7B11}"/>
              </a:ext>
              <a:ext uri="{C183D7F6-B498-43B3-948B-1728B52AA6E4}">
                <adec:decorative xmlns:adec="http://schemas.microsoft.com/office/drawing/2017/decorative" val="1"/>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0408356" y="693202"/>
            <a:ext cx="996698" cy="362713"/>
          </a:xfrm>
          <a:prstGeom prst="rect">
            <a:avLst/>
          </a:prstGeom>
        </p:spPr>
      </p:pic>
      <p:sp>
        <p:nvSpPr>
          <p:cNvPr id="10" name="Rectangle 9">
            <a:extLst>
              <a:ext uri="{C183D7F6-B498-43B3-948B-1728B52AA6E4}">
                <adec:decorative xmlns:adec="http://schemas.microsoft.com/office/drawing/2017/decorative" val="1"/>
              </a:ext>
            </a:extLst>
          </p:cNvPr>
          <p:cNvSpPr/>
          <p:nvPr userDrawn="1"/>
        </p:nvSpPr>
        <p:spPr>
          <a:xfrm>
            <a:off x="403225" y="688975"/>
            <a:ext cx="196850" cy="6826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en-GB" noProof="0" dirty="0"/>
          </a:p>
        </p:txBody>
      </p:sp>
      <p:sp>
        <p:nvSpPr>
          <p:cNvPr id="2" name="Title Placeholder 1"/>
          <p:cNvSpPr>
            <a:spLocks noGrp="1"/>
          </p:cNvSpPr>
          <p:nvPr>
            <p:ph type="title"/>
          </p:nvPr>
        </p:nvSpPr>
        <p:spPr>
          <a:xfrm>
            <a:off x="761999" y="670121"/>
            <a:ext cx="8375651" cy="394980"/>
          </a:xfrm>
          <a:prstGeom prst="rect">
            <a:avLst/>
          </a:prstGeom>
        </p:spPr>
        <p:txBody>
          <a:bodyPr vert="horz" wrap="square" lIns="0" tIns="0" rIns="0" bIns="0" rtlCol="0" anchor="t">
            <a:noAutofit/>
          </a:bodyPr>
          <a:lstStyle/>
          <a:p>
            <a:r>
              <a:rPr lang="en-GB" dirty="0"/>
              <a:t>Click to edit Master Title</a:t>
            </a:r>
            <a:endParaRPr lang="en-GB" noProof="0" dirty="0"/>
          </a:p>
        </p:txBody>
      </p:sp>
      <p:sp>
        <p:nvSpPr>
          <p:cNvPr id="3" name="Text Placeholder 2"/>
          <p:cNvSpPr>
            <a:spLocks noGrp="1"/>
          </p:cNvSpPr>
          <p:nvPr>
            <p:ph type="body" idx="1"/>
          </p:nvPr>
        </p:nvSpPr>
        <p:spPr>
          <a:xfrm>
            <a:off x="761999" y="1519085"/>
            <a:ext cx="10664825" cy="4646766"/>
          </a:xfrm>
          <a:prstGeom prst="rect">
            <a:avLst/>
          </a:prstGeom>
        </p:spPr>
        <p:txBody>
          <a:bodyPr vert="horz" wrap="square" lIns="0" tIns="0" rIns="180000" bIns="0" rtlCol="0">
            <a:noAutofit/>
          </a:bodyPr>
          <a:lstStyle/>
          <a:p>
            <a:pPr marL="0" marR="0" lvl="0"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Master text style 18PT regular</a:t>
            </a:r>
          </a:p>
          <a:p>
            <a:pPr marL="0" marR="0" lvl="1" indent="0" algn="l" defTabSz="914400" rtl="0" eaLnBrk="1" fontAlgn="auto" latinLnBrk="0" hangingPunct="1">
              <a:lnSpc>
                <a:spcPct val="100000"/>
              </a:lnSpc>
              <a:spcBef>
                <a:spcPts val="0"/>
              </a:spcBef>
              <a:spcAft>
                <a:spcPts val="600"/>
              </a:spcAft>
              <a:buClrTx/>
              <a:buSzTx/>
              <a:buFont typeface="Lucida Grande"/>
              <a:buNone/>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First level: Master bullet style 18PT regular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Second level: Master sub bullet style 18PT regular</a:t>
            </a:r>
          </a:p>
          <a:p>
            <a:pPr marL="5397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Third level: Master sub bullet style 18PT regular</a:t>
            </a:r>
          </a:p>
          <a:p>
            <a:pPr marL="5397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a:pPr>
            <a:endParaRPr kumimoji="0" lang="en-GB" sz="1800" b="0" i="0" u="none" strike="noStrike" kern="1200" cap="none" spc="0" normalizeH="0" baseline="0" noProof="0" dirty="0">
              <a:ln>
                <a:noFill/>
              </a:ln>
              <a:solidFill>
                <a:srgbClr val="000000"/>
              </a:solidFill>
              <a:effectLst/>
              <a:uLnTx/>
              <a:uFillTx/>
              <a:latin typeface="+mn-lt"/>
              <a:ea typeface="+mn-ea"/>
              <a:cs typeface="+mn-cs"/>
            </a:endParaRPr>
          </a:p>
        </p:txBody>
      </p:sp>
      <p:sp>
        <p:nvSpPr>
          <p:cNvPr id="7" name="Footer Placeholder 4">
            <a:extLst>
              <a:ext uri="{FF2B5EF4-FFF2-40B4-BE49-F238E27FC236}">
                <a16:creationId xmlns:a16="http://schemas.microsoft.com/office/drawing/2014/main" id="{AF70F753-BBB5-E84C-801B-39BA68C82713}"/>
              </a:ext>
            </a:extLst>
          </p:cNvPr>
          <p:cNvSpPr>
            <a:spLocks noGrp="1"/>
          </p:cNvSpPr>
          <p:nvPr>
            <p:ph type="ftr" sz="quarter" idx="3"/>
          </p:nvPr>
        </p:nvSpPr>
        <p:spPr>
          <a:xfrm>
            <a:off x="758825" y="6525243"/>
            <a:ext cx="8381999" cy="153888"/>
          </a:xfrm>
          <a:prstGeom prst="rect">
            <a:avLst/>
          </a:prstGeom>
        </p:spPr>
        <p:txBody>
          <a:bodyPr vert="horz" wrap="square" lIns="0" tIns="0" rIns="0" bIns="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lumMod val="75000"/>
                  </a:schemeClr>
                </a:solidFill>
              </a:defRPr>
            </a:lvl1pPr>
          </a:lstStyle>
          <a:p>
            <a:r>
              <a:rPr lang="en-US" dirty="0"/>
              <a:t>Copyright © 2021 Enel S.p.A. All rights reserved. </a:t>
            </a:r>
            <a:endParaRPr lang="en-GB" noProof="0" dirty="0"/>
          </a:p>
        </p:txBody>
      </p:sp>
      <p:sp>
        <p:nvSpPr>
          <p:cNvPr id="6" name="Slide Number Placeholder 5"/>
          <p:cNvSpPr>
            <a:spLocks noGrp="1"/>
          </p:cNvSpPr>
          <p:nvPr>
            <p:ph type="sldNum" sz="quarter" idx="4"/>
          </p:nvPr>
        </p:nvSpPr>
        <p:spPr>
          <a:xfrm>
            <a:off x="10664825" y="6537600"/>
            <a:ext cx="762000" cy="129429"/>
          </a:xfrm>
          <a:prstGeom prst="rect">
            <a:avLst/>
          </a:prstGeom>
        </p:spPr>
        <p:txBody>
          <a:bodyPr vert="horz" wrap="square" lIns="0" tIns="0" rIns="0" bIns="0" rtlCol="0" anchor="t">
            <a:noAutofit/>
          </a:bodyPr>
          <a:lstStyle>
            <a:lvl1pPr algn="r">
              <a:defRPr sz="1000">
                <a:solidFill>
                  <a:schemeClr val="tx2">
                    <a:lumMod val="75000"/>
                  </a:schemeClr>
                </a:solidFill>
              </a:defRPr>
            </a:lvl1pPr>
          </a:lstStyle>
          <a:p>
            <a:fld id="{1ED2235E-0982-3B42-A838-A74550CD4449}" type="slidenum">
              <a:rPr lang="en-GB" noProof="0" smtClean="0"/>
              <a:pPr/>
              <a:t>‹Nº›</a:t>
            </a:fld>
            <a:endParaRPr lang="en-GB" noProof="0" dirty="0"/>
          </a:p>
        </p:txBody>
      </p:sp>
      <p:sp>
        <p:nvSpPr>
          <p:cNvPr id="5" name="CuadroTexto 4">
            <a:extLst>
              <a:ext uri="{FF2B5EF4-FFF2-40B4-BE49-F238E27FC236}">
                <a16:creationId xmlns:a16="http://schemas.microsoft.com/office/drawing/2014/main" id="{DCD22119-0544-DD6A-005C-E344865D41A8}"/>
              </a:ext>
            </a:extLst>
          </p:cNvPr>
          <p:cNvSpPr txBox="1"/>
          <p:nvPr userDrawn="1">
            <p:extLst>
              <p:ext uri="{1162E1C5-73C7-4A58-AE30-91384D911F3F}">
                <p184:classification xmlns:p184="http://schemas.microsoft.com/office/powerpoint/2018/4/main" val="hdr"/>
              </p:ext>
            </p:extLst>
          </p:nvPr>
        </p:nvSpPr>
        <p:spPr>
          <a:xfrm>
            <a:off x="5844350" y="63500"/>
            <a:ext cx="531812" cy="121920"/>
          </a:xfrm>
          <a:prstGeom prst="rect">
            <a:avLst/>
          </a:prstGeom>
        </p:spPr>
        <p:txBody>
          <a:bodyPr horzOverflow="overflow" lIns="0" tIns="0" rIns="0" bIns="0">
            <a:spAutoFit/>
          </a:bodyPr>
          <a:lstStyle/>
          <a:p>
            <a:pPr algn="l"/>
            <a:r>
              <a:rPr lang="es-ES" sz="800">
                <a:solidFill>
                  <a:srgbClr val="000000"/>
                </a:solidFill>
                <a:latin typeface="Arial" panose="020B0604020202020204" pitchFamily="34" charset="0"/>
                <a:cs typeface="Arial" panose="020B0604020202020204" pitchFamily="34" charset="0"/>
              </a:rPr>
              <a:t>INTERNAL</a:t>
            </a:r>
          </a:p>
        </p:txBody>
      </p:sp>
    </p:spTree>
    <p:extLst>
      <p:ext uri="{BB962C8B-B14F-4D97-AF65-F5344CB8AC3E}">
        <p14:creationId xmlns:p14="http://schemas.microsoft.com/office/powerpoint/2010/main" val="3255148778"/>
      </p:ext>
    </p:extLst>
  </p:cSld>
  <p:clrMap bg1="lt1" tx1="dk1" bg2="lt2" tx2="dk2" accent1="accent1" accent2="accent2" accent3="accent3" accent4="accent4" accent5="accent5" accent6="accent6" hlink="hlink" folHlink="folHlink"/>
  <p:sldLayoutIdLst>
    <p:sldLayoutId id="2147483702" r:id="rId1"/>
    <p:sldLayoutId id="2147483734" r:id="rId2"/>
    <p:sldLayoutId id="2147483703" r:id="rId3"/>
    <p:sldLayoutId id="2147483706" r:id="rId4"/>
    <p:sldLayoutId id="2147483707" r:id="rId5"/>
    <p:sldLayoutId id="2147483705" r:id="rId6"/>
    <p:sldLayoutId id="2147483725" r:id="rId7"/>
    <p:sldLayoutId id="2147483726" r:id="rId8"/>
    <p:sldLayoutId id="2147483728" r:id="rId9"/>
    <p:sldLayoutId id="2147483731" r:id="rId10"/>
    <p:sldLayoutId id="2147483732" r:id="rId11"/>
    <p:sldLayoutId id="2147483733" r:id="rId12"/>
    <p:sldLayoutId id="2147483729" r:id="rId13"/>
    <p:sldLayoutId id="2147483708" r:id="rId14"/>
    <p:sldLayoutId id="2147483709" r:id="rId15"/>
    <p:sldLayoutId id="2147483710" r:id="rId16"/>
    <p:sldLayoutId id="2147483712" r:id="rId17"/>
    <p:sldLayoutId id="2147483713" r:id="rId18"/>
    <p:sldLayoutId id="2147483738" r:id="rId19"/>
    <p:sldLayoutId id="2147483739" r:id="rId20"/>
    <p:sldLayoutId id="2147483737" r:id="rId21"/>
    <p:sldLayoutId id="2147483715" r:id="rId22"/>
    <p:sldLayoutId id="2147483740" r:id="rId23"/>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85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sz="1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600"/>
        </a:spcAft>
        <a:buClrTx/>
        <a:buSzTx/>
        <a:buFont typeface="Lucida Grande"/>
        <a:buNone/>
        <a:tabLst>
          <a:tab pos="1057275" algn="l"/>
        </a:tabLst>
        <a:defRPr sz="1800" i="0" kern="1200">
          <a:solidFill>
            <a:schemeClr val="tx1"/>
          </a:solidFill>
          <a:latin typeface="+mn-lt"/>
          <a:ea typeface="+mn-ea"/>
          <a:cs typeface="+mn-cs"/>
        </a:defRPr>
      </a:lvl2pPr>
      <a:lvl3pPr marL="539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0"/>
        </a:spcBef>
        <a:spcAft>
          <a:spcPts val="600"/>
        </a:spcAft>
        <a:buFont typeface="Lucida Grande"/>
        <a:buChar char="-"/>
        <a:tabLst>
          <a:tab pos="1057275" algn="l"/>
        </a:tabLst>
        <a:defRPr sz="1800" kern="1200">
          <a:solidFill>
            <a:schemeClr val="tx1"/>
          </a:solidFill>
          <a:latin typeface="+mn-lt"/>
          <a:ea typeface="+mn-ea"/>
          <a:cs typeface="+mn-cs"/>
        </a:defRPr>
      </a:lvl4pPr>
      <a:lvl5pPr marL="541338" indent="-271463" algn="l" defTabSz="914400" rtl="0" eaLnBrk="1" latinLnBrk="0" hangingPunct="1">
        <a:lnSpc>
          <a:spcPct val="100000"/>
        </a:lnSpc>
        <a:spcBef>
          <a:spcPts val="0"/>
        </a:spcBef>
        <a:spcAft>
          <a:spcPts val="600"/>
        </a:spcAft>
        <a:buFont typeface="Lucida Grande"/>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80">
          <p15:clr>
            <a:srgbClr val="F26B43"/>
          </p15:clr>
        </p15:guide>
        <p15:guide id="4" pos="1920">
          <p15:clr>
            <a:srgbClr val="F26B43"/>
          </p15:clr>
        </p15:guide>
        <p15:guide id="5" pos="960">
          <p15:clr>
            <a:srgbClr val="F26B43"/>
          </p15:clr>
        </p15:guide>
        <p15:guide id="6" pos="1438">
          <p15:clr>
            <a:srgbClr val="F26B43"/>
          </p15:clr>
        </p15:guide>
        <p15:guide id="7" pos="2398">
          <p15:clr>
            <a:srgbClr val="F26B43"/>
          </p15:clr>
        </p15:guide>
        <p15:guide id="8" pos="2880">
          <p15:clr>
            <a:srgbClr val="F26B43"/>
          </p15:clr>
        </p15:guide>
        <p15:guide id="9" pos="3360">
          <p15:clr>
            <a:srgbClr val="F26B43"/>
          </p15:clr>
        </p15:guide>
        <p15:guide id="10" pos="4320">
          <p15:clr>
            <a:srgbClr val="F26B43"/>
          </p15:clr>
        </p15:guide>
        <p15:guide id="11" pos="4798">
          <p15:clr>
            <a:srgbClr val="F26B43"/>
          </p15:clr>
        </p15:guide>
        <p15:guide id="12" pos="5278">
          <p15:clr>
            <a:srgbClr val="F26B43"/>
          </p15:clr>
        </p15:guide>
        <p15:guide id="13" pos="5756">
          <p15:clr>
            <a:srgbClr val="F26B43"/>
          </p15:clr>
        </p15:guide>
        <p15:guide id="14" pos="6236">
          <p15:clr>
            <a:srgbClr val="F26B43"/>
          </p15:clr>
        </p15:guide>
        <p15:guide id="15" pos="6718">
          <p15:clr>
            <a:srgbClr val="F26B43"/>
          </p15:clr>
        </p15:guide>
        <p15:guide id="16" pos="7197">
          <p15:clr>
            <a:srgbClr val="F26B43"/>
          </p15:clr>
        </p15:guide>
        <p15:guide id="17" orient="horz" pos="1728">
          <p15:clr>
            <a:srgbClr val="F26B43"/>
          </p15:clr>
        </p15:guide>
        <p15:guide id="18" orient="horz" pos="1296">
          <p15:clr>
            <a:srgbClr val="F26B43"/>
          </p15:clr>
        </p15:guide>
        <p15:guide id="19" orient="horz" pos="864">
          <p15:clr>
            <a:srgbClr val="F26B43"/>
          </p15:clr>
        </p15:guide>
        <p15:guide id="20" orient="horz" pos="434">
          <p15:clr>
            <a:srgbClr val="F26B43"/>
          </p15:clr>
        </p15:guide>
        <p15:guide id="21" orient="horz" pos="2590">
          <p15:clr>
            <a:srgbClr val="F26B43"/>
          </p15:clr>
        </p15:guide>
        <p15:guide id="22" orient="horz" pos="3022">
          <p15:clr>
            <a:srgbClr val="F26B43"/>
          </p15:clr>
        </p15:guide>
        <p15:guide id="23" orient="horz" pos="3454">
          <p15:clr>
            <a:srgbClr val="F26B43"/>
          </p15:clr>
        </p15:guide>
        <p15:guide id="24" orient="horz" pos="388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31.pn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36.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38.emf"/><Relationship Id="rId4" Type="http://schemas.openxmlformats.org/officeDocument/2006/relationships/image" Target="../media/image37.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43.jpe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50.jpe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xml"/><Relationship Id="rId5" Type="http://schemas.openxmlformats.org/officeDocument/2006/relationships/image" Target="../media/image54.jpe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xml"/><Relationship Id="rId5" Type="http://schemas.openxmlformats.org/officeDocument/2006/relationships/image" Target="../media/image58.jpe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png"/><Relationship Id="rId7"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chart" Target="../charts/chart7.xml"/><Relationship Id="rId11" Type="http://schemas.openxmlformats.org/officeDocument/2006/relationships/image" Target="../media/image66.svg"/><Relationship Id="rId5" Type="http://schemas.openxmlformats.org/officeDocument/2006/relationships/chart" Target="../charts/chart6.xml"/><Relationship Id="rId10" Type="http://schemas.openxmlformats.org/officeDocument/2006/relationships/image" Target="../media/image65.png"/><Relationship Id="rId4" Type="http://schemas.openxmlformats.org/officeDocument/2006/relationships/chart" Target="../charts/chart5.xml"/><Relationship Id="rId9" Type="http://schemas.openxmlformats.org/officeDocument/2006/relationships/image" Target="../media/image64.svg"/></Relationships>
</file>

<file path=ppt/slides/_rels/slide35.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chart" Target="../charts/chart10.xml"/><Relationship Id="rId3" Type="http://schemas.openxmlformats.org/officeDocument/2006/relationships/image" Target="../media/image6.png"/><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chart" Target="../charts/chart9.xml"/><Relationship Id="rId9" Type="http://schemas.openxmlformats.org/officeDocument/2006/relationships/image" Target="../media/image71.png"/><Relationship Id="rId14" Type="http://schemas.openxmlformats.org/officeDocument/2006/relationships/chart" Target="../charts/chart11.xml"/></Relationships>
</file>

<file path=ppt/slides/_rels/slide3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png"/><Relationship Id="rId7" Type="http://schemas.openxmlformats.org/officeDocument/2006/relationships/image" Target="../media/image78.sv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77.png"/><Relationship Id="rId11" Type="http://schemas.openxmlformats.org/officeDocument/2006/relationships/image" Target="../media/image82.jpeg"/><Relationship Id="rId5" Type="http://schemas.openxmlformats.org/officeDocument/2006/relationships/image" Target="../media/image76.svg"/><Relationship Id="rId10" Type="http://schemas.openxmlformats.org/officeDocument/2006/relationships/image" Target="../media/image81.jpeg"/><Relationship Id="rId4" Type="http://schemas.openxmlformats.org/officeDocument/2006/relationships/image" Target="../media/image75.png"/><Relationship Id="rId9" Type="http://schemas.openxmlformats.org/officeDocument/2006/relationships/image" Target="../media/image80.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image" Target="../media/image83.emf"/><Relationship Id="rId1" Type="http://schemas.openxmlformats.org/officeDocument/2006/relationships/slideLayout" Target="../slideLayouts/slideLayout16.xml"/><Relationship Id="rId4" Type="http://schemas.openxmlformats.org/officeDocument/2006/relationships/image" Target="../media/image84.em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package" Target="../embeddings/Microsoft_Word_Document.docx"/><Relationship Id="rId1" Type="http://schemas.openxmlformats.org/officeDocument/2006/relationships/slideLayout" Target="../slideLayouts/slideLayout3.xml"/><Relationship Id="rId6" Type="http://schemas.openxmlformats.org/officeDocument/2006/relationships/image" Target="../media/image91.jpeg"/><Relationship Id="rId5" Type="http://schemas.openxmlformats.org/officeDocument/2006/relationships/image" Target="../media/image90.emf"/><Relationship Id="rId4" Type="http://schemas.openxmlformats.org/officeDocument/2006/relationships/package" Target="../embeddings/Microsoft_Word_Document3.docx"/></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2.png"/><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1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valley&#10;&#10;Description automatically generated">
            <a:extLst>
              <a:ext uri="{FF2B5EF4-FFF2-40B4-BE49-F238E27FC236}">
                <a16:creationId xmlns:a16="http://schemas.microsoft.com/office/drawing/2014/main" id="{61E202D9-26E1-CC4C-3467-3D25883D461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5182643"/>
          </a:xfrm>
          <a:prstGeom prst="rect">
            <a:avLst/>
          </a:prstGeom>
        </p:spPr>
      </p:pic>
      <p:sp>
        <p:nvSpPr>
          <p:cNvPr id="11" name="Rectangle 10">
            <a:extLst>
              <a:ext uri="{FF2B5EF4-FFF2-40B4-BE49-F238E27FC236}">
                <a16:creationId xmlns:a16="http://schemas.microsoft.com/office/drawing/2014/main" id="{5D8C5604-D2C8-D360-93DF-F342F61693F2}"/>
              </a:ext>
            </a:extLst>
          </p:cNvPr>
          <p:cNvSpPr/>
          <p:nvPr/>
        </p:nvSpPr>
        <p:spPr>
          <a:xfrm>
            <a:off x="-2" y="0"/>
            <a:ext cx="12192001" cy="5182643"/>
          </a:xfrm>
          <a:prstGeom prst="rect">
            <a:avLst/>
          </a:prstGeom>
          <a:solidFill>
            <a:schemeClr val="tx1">
              <a:alpha val="100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dirty="0"/>
          </a:p>
        </p:txBody>
      </p:sp>
      <p:sp>
        <p:nvSpPr>
          <p:cNvPr id="5" name="Rectangle 4">
            <a:extLst>
              <a:ext uri="{FF2B5EF4-FFF2-40B4-BE49-F238E27FC236}">
                <a16:creationId xmlns:a16="http://schemas.microsoft.com/office/drawing/2014/main" id="{F9C03BB0-C939-0B83-83E8-5E44A98C2AE0}"/>
              </a:ext>
            </a:extLst>
          </p:cNvPr>
          <p:cNvSpPr/>
          <p:nvPr/>
        </p:nvSpPr>
        <p:spPr>
          <a:xfrm>
            <a:off x="-2" y="5182643"/>
            <a:ext cx="12192001" cy="167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dirty="0"/>
          </a:p>
        </p:txBody>
      </p:sp>
      <p:sp>
        <p:nvSpPr>
          <p:cNvPr id="9" name="Title 1">
            <a:extLst>
              <a:ext uri="{FF2B5EF4-FFF2-40B4-BE49-F238E27FC236}">
                <a16:creationId xmlns:a16="http://schemas.microsoft.com/office/drawing/2014/main" id="{8EB5051B-0610-87D1-C3B8-550F1617B5F3}"/>
              </a:ext>
            </a:extLst>
          </p:cNvPr>
          <p:cNvSpPr txBox="1">
            <a:spLocks/>
          </p:cNvSpPr>
          <p:nvPr/>
        </p:nvSpPr>
        <p:spPr>
          <a:xfrm>
            <a:off x="534897" y="864073"/>
            <a:ext cx="7758871" cy="2969989"/>
          </a:xfrm>
          <a:prstGeom prst="rect">
            <a:avLst/>
          </a:prstGeom>
        </p:spPr>
        <p:txBody>
          <a:bodyPr wrap="square" lIns="91440" tIns="45720" rIns="91440" bIns="45720" anchor="t">
            <a:normAutofit/>
          </a:bodyPr>
          <a:lstStyle>
            <a:lvl1pPr marL="285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sz="1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600"/>
              </a:spcAft>
              <a:buClrTx/>
              <a:buSzTx/>
              <a:buFont typeface="Lucida Grande"/>
              <a:buNone/>
              <a:tabLst>
                <a:tab pos="1057275" algn="l"/>
              </a:tabLst>
              <a:defRPr sz="1800" i="0" kern="1200">
                <a:solidFill>
                  <a:schemeClr val="tx1"/>
                </a:solidFill>
                <a:latin typeface="+mn-lt"/>
                <a:ea typeface="+mn-ea"/>
                <a:cs typeface="+mn-cs"/>
              </a:defRPr>
            </a:lvl2pPr>
            <a:lvl3pPr marL="539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057275" algn="l"/>
              </a:tabLst>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0"/>
              </a:spcBef>
              <a:spcAft>
                <a:spcPts val="600"/>
              </a:spcAft>
              <a:buFont typeface="Lucida Grande"/>
              <a:buChar char="-"/>
              <a:tabLst>
                <a:tab pos="1057275" algn="l"/>
              </a:tabLst>
              <a:defRPr sz="1800" kern="1200">
                <a:solidFill>
                  <a:schemeClr val="tx1"/>
                </a:solidFill>
                <a:latin typeface="+mn-lt"/>
                <a:ea typeface="+mn-ea"/>
                <a:cs typeface="+mn-cs"/>
              </a:defRPr>
            </a:lvl4pPr>
            <a:lvl5pPr marL="541338" indent="-271463" algn="l" defTabSz="914400" rtl="0" eaLnBrk="1" latinLnBrk="0" hangingPunct="1">
              <a:lnSpc>
                <a:spcPct val="100000"/>
              </a:lnSpc>
              <a:spcBef>
                <a:spcPts val="0"/>
              </a:spcBef>
              <a:spcAft>
                <a:spcPts val="600"/>
              </a:spcAft>
              <a:buFont typeface="Lucida Grande"/>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s-ES" sz="3600" b="1" dirty="0">
                <a:solidFill>
                  <a:schemeClr val="bg1"/>
                </a:solidFill>
                <a:latin typeface="Arial" panose="020B0604020202020204" pitchFamily="34" charset="0"/>
                <a:cs typeface="Arial" panose="020B0604020202020204" pitchFamily="34" charset="0"/>
              </a:rPr>
              <a:t>PROYECTO DE  CONSTRUCCIÓN BOCATOMA Y OBRAS CONEXAS DE LA CENTRAL HIDROELÉCTRICA GUAVIO</a:t>
            </a:r>
            <a:endParaRPr lang="es-ES" sz="1600" dirty="0">
              <a:solidFill>
                <a:schemeClr val="bg1"/>
              </a:solidFill>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572E5CE7-A34F-64FB-8D67-3C2226FF3925}"/>
              </a:ext>
            </a:extLst>
          </p:cNvPr>
          <p:cNvSpPr txBox="1"/>
          <p:nvPr/>
        </p:nvSpPr>
        <p:spPr>
          <a:xfrm>
            <a:off x="601803" y="5653100"/>
            <a:ext cx="5969377" cy="861774"/>
          </a:xfrm>
          <a:prstGeom prst="rect">
            <a:avLst/>
          </a:prstGeom>
          <a:noFill/>
        </p:spPr>
        <p:txBody>
          <a:bodyPr wrap="square" lIns="0" tIns="0" rIns="0" bIns="0" rtlCol="0">
            <a:spAutoFit/>
          </a:bodyPr>
          <a:lstStyle/>
          <a:p>
            <a:r>
              <a:rPr lang="es-ES" sz="2000" b="1" cap="all" dirty="0">
                <a:solidFill>
                  <a:srgbClr val="00B379"/>
                </a:solidFill>
              </a:rPr>
              <a:t>SOCIALIZACIÓN de resultados</a:t>
            </a:r>
          </a:p>
          <a:p>
            <a:r>
              <a:rPr lang="es-ES" sz="1600" b="1" cap="all" dirty="0">
                <a:solidFill>
                  <a:srgbClr val="00B379"/>
                </a:solidFill>
              </a:rPr>
              <a:t>Departamento de Cundinamarca</a:t>
            </a:r>
          </a:p>
          <a:p>
            <a:r>
              <a:rPr lang="es-ES" sz="2000" b="1" cap="all" dirty="0">
                <a:solidFill>
                  <a:srgbClr val="00B379"/>
                </a:solidFill>
              </a:rPr>
              <a:t>ENEL COLOMBIA S.A E.S.P</a:t>
            </a:r>
            <a:endParaRPr lang="es-CO" sz="2000" b="1" cap="all" dirty="0">
              <a:solidFill>
                <a:srgbClr val="00B379"/>
              </a:solidFill>
            </a:endParaRPr>
          </a:p>
        </p:txBody>
      </p:sp>
      <p:pic>
        <p:nvPicPr>
          <p:cNvPr id="8" name="Picture 7" descr="A blue pink and grey letters&#10;&#10;Description automatically generated">
            <a:extLst>
              <a:ext uri="{FF2B5EF4-FFF2-40B4-BE49-F238E27FC236}">
                <a16:creationId xmlns:a16="http://schemas.microsoft.com/office/drawing/2014/main" id="{3D7330D6-854C-F4BC-CD9B-790FEB26B5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19732" y="5653100"/>
            <a:ext cx="1645431" cy="590965"/>
          </a:xfrm>
          <a:prstGeom prst="rect">
            <a:avLst/>
          </a:prstGeom>
        </p:spPr>
      </p:pic>
    </p:spTree>
    <p:extLst>
      <p:ext uri="{BB962C8B-B14F-4D97-AF65-F5344CB8AC3E}">
        <p14:creationId xmlns:p14="http://schemas.microsoft.com/office/powerpoint/2010/main" val="805316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39A580-3300-8413-93D8-FF95A2126FB1}"/>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sp>
        <p:nvSpPr>
          <p:cNvPr id="11" name="Title 23">
            <a:extLst>
              <a:ext uri="{FF2B5EF4-FFF2-40B4-BE49-F238E27FC236}">
                <a16:creationId xmlns:a16="http://schemas.microsoft.com/office/drawing/2014/main" id="{A9579A20-9446-AF75-3C38-C99594335F66}"/>
              </a:ext>
            </a:extLst>
          </p:cNvPr>
          <p:cNvSpPr txBox="1">
            <a:spLocks/>
          </p:cNvSpPr>
          <p:nvPr/>
        </p:nvSpPr>
        <p:spPr>
          <a:xfrm>
            <a:off x="820256" y="520829"/>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3200" dirty="0">
                <a:solidFill>
                  <a:srgbClr val="00B050"/>
                </a:solidFill>
                <a:latin typeface="Arial"/>
              </a:rPr>
              <a:t>Morfografía. </a:t>
            </a:r>
          </a:p>
        </p:txBody>
      </p:sp>
      <p:pic>
        <p:nvPicPr>
          <p:cNvPr id="30" name="Imagen 29">
            <a:extLst>
              <a:ext uri="{FF2B5EF4-FFF2-40B4-BE49-F238E27FC236}">
                <a16:creationId xmlns:a16="http://schemas.microsoft.com/office/drawing/2014/main" id="{48CA562D-F361-77CF-A573-EDA81B6007C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390823" y="5582093"/>
            <a:ext cx="1597465" cy="622701"/>
          </a:xfrm>
          <a:prstGeom prst="rect">
            <a:avLst/>
          </a:prstGeom>
          <a:noFill/>
        </p:spPr>
      </p:pic>
      <p:sp>
        <p:nvSpPr>
          <p:cNvPr id="10" name="Título 1">
            <a:extLst>
              <a:ext uri="{FF2B5EF4-FFF2-40B4-BE49-F238E27FC236}">
                <a16:creationId xmlns:a16="http://schemas.microsoft.com/office/drawing/2014/main" id="{E348D51E-CD62-435F-A4D7-4F12119B6860}"/>
              </a:ext>
            </a:extLst>
          </p:cNvPr>
          <p:cNvSpPr>
            <a:spLocks noGrp="1"/>
          </p:cNvSpPr>
          <p:nvPr>
            <p:ph type="title"/>
          </p:nvPr>
        </p:nvSpPr>
        <p:spPr>
          <a:xfrm>
            <a:off x="820256" y="1130663"/>
            <a:ext cx="5452305" cy="703128"/>
          </a:xfrm>
        </p:spPr>
        <p:txBody>
          <a:bodyPr/>
          <a:lstStyle/>
          <a:p>
            <a:r>
              <a:rPr lang="es-CO" sz="1800" dirty="0">
                <a:effectLst/>
                <a:latin typeface="Arial" panose="020B0604020202020204" pitchFamily="34" charset="0"/>
                <a:ea typeface="Calibri" panose="020F0502020204030204" pitchFamily="34" charset="0"/>
              </a:rPr>
              <a:t>Las propiedades morfográficas de las geoformas, son atributos cuantitativos del paisaje y están derivados de la elevación del terreno y de la red de drenaje que lo acompaña.</a:t>
            </a:r>
            <a:endParaRPr lang="es-CO" sz="2000" dirty="0"/>
          </a:p>
        </p:txBody>
      </p:sp>
      <p:pic>
        <p:nvPicPr>
          <p:cNvPr id="3" name="Imagen 2">
            <a:extLst>
              <a:ext uri="{FF2B5EF4-FFF2-40B4-BE49-F238E27FC236}">
                <a16:creationId xmlns:a16="http://schemas.microsoft.com/office/drawing/2014/main" id="{984896D3-7AE1-14BC-1425-5526C64EEEAB}"/>
              </a:ext>
            </a:extLst>
          </p:cNvPr>
          <p:cNvPicPr>
            <a:picLocks noChangeAspect="1"/>
          </p:cNvPicPr>
          <p:nvPr/>
        </p:nvPicPr>
        <p:blipFill>
          <a:blip r:embed="rId4"/>
          <a:stretch>
            <a:fillRect/>
          </a:stretch>
        </p:blipFill>
        <p:spPr>
          <a:xfrm>
            <a:off x="656878" y="2371084"/>
            <a:ext cx="5676900" cy="2781300"/>
          </a:xfrm>
          <a:prstGeom prst="rect">
            <a:avLst/>
          </a:prstGeom>
        </p:spPr>
      </p:pic>
      <p:pic>
        <p:nvPicPr>
          <p:cNvPr id="7" name="Imagen 6">
            <a:extLst>
              <a:ext uri="{FF2B5EF4-FFF2-40B4-BE49-F238E27FC236}">
                <a16:creationId xmlns:a16="http://schemas.microsoft.com/office/drawing/2014/main" id="{41AFE8AC-BC59-491F-C55E-B177C4C71624}"/>
              </a:ext>
            </a:extLst>
          </p:cNvPr>
          <p:cNvPicPr>
            <a:picLocks noChangeAspect="1"/>
          </p:cNvPicPr>
          <p:nvPr/>
        </p:nvPicPr>
        <p:blipFill>
          <a:blip r:embed="rId5"/>
          <a:stretch>
            <a:fillRect/>
          </a:stretch>
        </p:blipFill>
        <p:spPr>
          <a:xfrm>
            <a:off x="6577268" y="1429246"/>
            <a:ext cx="5223909" cy="5235168"/>
          </a:xfrm>
          <a:prstGeom prst="rect">
            <a:avLst/>
          </a:prstGeom>
        </p:spPr>
      </p:pic>
    </p:spTree>
    <p:extLst>
      <p:ext uri="{BB962C8B-B14F-4D97-AF65-F5344CB8AC3E}">
        <p14:creationId xmlns:p14="http://schemas.microsoft.com/office/powerpoint/2010/main" val="1184450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D1AE8AFB-E1F2-FF6E-151A-8EF1DCEAA5EB}"/>
              </a:ext>
            </a:extLst>
          </p:cNvPr>
          <p:cNvSpPr>
            <a:spLocks noGrp="1"/>
          </p:cNvSpPr>
          <p:nvPr>
            <p:ph type="ftr" sz="quarter" idx="3"/>
          </p:nvPr>
        </p:nvSpPr>
        <p:spPr/>
        <p:txBody>
          <a:bodyPr/>
          <a:lstStyle/>
          <a:p>
            <a:r>
              <a:rPr lang="en-US" dirty="0"/>
              <a:t>Copyright © 2021 Enel S.p.A. All rights reserved. </a:t>
            </a:r>
            <a:endParaRPr lang="en-GB" noProof="0" dirty="0"/>
          </a:p>
        </p:txBody>
      </p:sp>
      <p:sp>
        <p:nvSpPr>
          <p:cNvPr id="6" name="Marcador de número de diapositiva 5">
            <a:extLst>
              <a:ext uri="{FF2B5EF4-FFF2-40B4-BE49-F238E27FC236}">
                <a16:creationId xmlns:a16="http://schemas.microsoft.com/office/drawing/2014/main" id="{3D83D66F-5C38-917E-8876-27EAA9329B8E}"/>
              </a:ext>
            </a:extLst>
          </p:cNvPr>
          <p:cNvSpPr>
            <a:spLocks noGrp="1"/>
          </p:cNvSpPr>
          <p:nvPr>
            <p:ph type="sldNum" sz="quarter" idx="12"/>
          </p:nvPr>
        </p:nvSpPr>
        <p:spPr/>
        <p:txBody>
          <a:bodyPr/>
          <a:lstStyle/>
          <a:p>
            <a:fld id="{1ED2235E-0982-3B42-A838-A74550CD4449}" type="slidenum">
              <a:rPr lang="en-GB" smtClean="0"/>
              <a:pPr/>
              <a:t>11</a:t>
            </a:fld>
            <a:endParaRPr lang="en-GB" dirty="0"/>
          </a:p>
        </p:txBody>
      </p:sp>
      <p:sp>
        <p:nvSpPr>
          <p:cNvPr id="7" name="Title 23">
            <a:extLst>
              <a:ext uri="{FF2B5EF4-FFF2-40B4-BE49-F238E27FC236}">
                <a16:creationId xmlns:a16="http://schemas.microsoft.com/office/drawing/2014/main" id="{6885190B-0399-40FA-2471-07BCEDB56E4B}"/>
              </a:ext>
            </a:extLst>
          </p:cNvPr>
          <p:cNvSpPr txBox="1">
            <a:spLocks/>
          </p:cNvSpPr>
          <p:nvPr/>
        </p:nvSpPr>
        <p:spPr>
          <a:xfrm>
            <a:off x="822222" y="212002"/>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3200" dirty="0">
                <a:solidFill>
                  <a:srgbClr val="00B050"/>
                </a:solidFill>
                <a:latin typeface="Arial"/>
              </a:rPr>
              <a:t>Morfodinámica. </a:t>
            </a:r>
          </a:p>
        </p:txBody>
      </p:sp>
      <p:pic>
        <p:nvPicPr>
          <p:cNvPr id="10" name="Imagen 9">
            <a:extLst>
              <a:ext uri="{FF2B5EF4-FFF2-40B4-BE49-F238E27FC236}">
                <a16:creationId xmlns:a16="http://schemas.microsoft.com/office/drawing/2014/main" id="{D834D67E-E358-5440-E907-ED18120C90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7580" y="1216794"/>
            <a:ext cx="4723202" cy="4893681"/>
          </a:xfrm>
          <a:prstGeom prst="rect">
            <a:avLst/>
          </a:prstGeom>
        </p:spPr>
      </p:pic>
      <p:pic>
        <p:nvPicPr>
          <p:cNvPr id="8" name="Imagen 7">
            <a:extLst>
              <a:ext uri="{FF2B5EF4-FFF2-40B4-BE49-F238E27FC236}">
                <a16:creationId xmlns:a16="http://schemas.microsoft.com/office/drawing/2014/main" id="{5407C7A4-7163-46A4-866C-DE042F6E4B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43663" y="1216794"/>
            <a:ext cx="4723201" cy="4893681"/>
          </a:xfrm>
          <a:prstGeom prst="rect">
            <a:avLst/>
          </a:prstGeom>
        </p:spPr>
      </p:pic>
      <p:sp>
        <p:nvSpPr>
          <p:cNvPr id="2" name="CuadroTexto 1">
            <a:extLst>
              <a:ext uri="{FF2B5EF4-FFF2-40B4-BE49-F238E27FC236}">
                <a16:creationId xmlns:a16="http://schemas.microsoft.com/office/drawing/2014/main" id="{253CD748-180E-434E-8975-87BA1678236B}"/>
              </a:ext>
            </a:extLst>
          </p:cNvPr>
          <p:cNvSpPr txBox="1"/>
          <p:nvPr/>
        </p:nvSpPr>
        <p:spPr>
          <a:xfrm>
            <a:off x="1312606" y="6110478"/>
            <a:ext cx="3480620" cy="307777"/>
          </a:xfrm>
          <a:prstGeom prst="rect">
            <a:avLst/>
          </a:prstGeom>
          <a:noFill/>
        </p:spPr>
        <p:txBody>
          <a:bodyPr wrap="square" lIns="0" tIns="0" rIns="0" bIns="0" rtlCol="0">
            <a:spAutoFit/>
          </a:bodyPr>
          <a:lstStyle/>
          <a:p>
            <a:pPr algn="ctr"/>
            <a:r>
              <a:rPr lang="es-CO" sz="2000" b="1" dirty="0"/>
              <a:t>Procesos morfodinámicos</a:t>
            </a:r>
          </a:p>
        </p:txBody>
      </p:sp>
      <p:sp>
        <p:nvSpPr>
          <p:cNvPr id="11" name="CuadroTexto 10">
            <a:extLst>
              <a:ext uri="{FF2B5EF4-FFF2-40B4-BE49-F238E27FC236}">
                <a16:creationId xmlns:a16="http://schemas.microsoft.com/office/drawing/2014/main" id="{601AAA41-EC12-41DC-861B-B13FB9C76557}"/>
              </a:ext>
            </a:extLst>
          </p:cNvPr>
          <p:cNvSpPr txBox="1"/>
          <p:nvPr/>
        </p:nvSpPr>
        <p:spPr>
          <a:xfrm>
            <a:off x="6468787" y="6086283"/>
            <a:ext cx="3910556" cy="307777"/>
          </a:xfrm>
          <a:prstGeom prst="rect">
            <a:avLst/>
          </a:prstGeom>
          <a:noFill/>
        </p:spPr>
        <p:txBody>
          <a:bodyPr wrap="square" lIns="0" tIns="0" rIns="0" bIns="0" rtlCol="0">
            <a:spAutoFit/>
          </a:bodyPr>
          <a:lstStyle/>
          <a:p>
            <a:pPr algn="ctr"/>
            <a:r>
              <a:rPr lang="es-CO" sz="2000" b="1" dirty="0"/>
              <a:t>Área de Sedimentación activa</a:t>
            </a:r>
          </a:p>
        </p:txBody>
      </p:sp>
    </p:spTree>
    <p:extLst>
      <p:ext uri="{BB962C8B-B14F-4D97-AF65-F5344CB8AC3E}">
        <p14:creationId xmlns:p14="http://schemas.microsoft.com/office/powerpoint/2010/main" val="4109343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1AD67D-156A-49EB-90BD-EAA3042C3AAE}"/>
              </a:ext>
            </a:extLst>
          </p:cNvPr>
          <p:cNvSpPr>
            <a:spLocks noGrp="1" noRot="1" noMove="1" noResize="1" noEditPoints="1" noAdjustHandles="1" noChangeArrowheads="1" noChangeShapeType="1"/>
          </p:cNvSpPr>
          <p:nvPr/>
        </p:nvSpPr>
        <p:spPr>
          <a:xfrm>
            <a:off x="10710746" y="5363736"/>
            <a:ext cx="1098395" cy="1086029"/>
          </a:xfrm>
          <a:prstGeom prst="rect">
            <a:avLst/>
          </a:prstGeom>
          <a:solidFill>
            <a:srgbClr val="6EC17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dirty="0"/>
          </a:p>
        </p:txBody>
      </p:sp>
      <p:sp>
        <p:nvSpPr>
          <p:cNvPr id="2" name="Rectangle 1">
            <a:extLst>
              <a:ext uri="{FF2B5EF4-FFF2-40B4-BE49-F238E27FC236}">
                <a16:creationId xmlns:a16="http://schemas.microsoft.com/office/drawing/2014/main" id="{C2724CF6-1D92-9083-896F-848C6B422D93}"/>
              </a:ext>
            </a:extLst>
          </p:cNvPr>
          <p:cNvSpPr/>
          <p:nvPr/>
        </p:nvSpPr>
        <p:spPr>
          <a:xfrm>
            <a:off x="10710746" y="1271239"/>
            <a:ext cx="1098395" cy="3288396"/>
          </a:xfrm>
          <a:prstGeom prst="rect">
            <a:avLst/>
          </a:prstGeom>
          <a:solidFill>
            <a:srgbClr val="6EC17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dirty="0"/>
          </a:p>
        </p:txBody>
      </p:sp>
      <p:sp>
        <p:nvSpPr>
          <p:cNvPr id="4" name="Rectangle 3">
            <a:extLst>
              <a:ext uri="{FF2B5EF4-FFF2-40B4-BE49-F238E27FC236}">
                <a16:creationId xmlns:a16="http://schemas.microsoft.com/office/drawing/2014/main" id="{6339A580-3300-8413-93D8-FF95A2126FB1}"/>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sp>
        <p:nvSpPr>
          <p:cNvPr id="11" name="Title 23">
            <a:extLst>
              <a:ext uri="{FF2B5EF4-FFF2-40B4-BE49-F238E27FC236}">
                <a16:creationId xmlns:a16="http://schemas.microsoft.com/office/drawing/2014/main" id="{A9579A20-9446-AF75-3C38-C99594335F66}"/>
              </a:ext>
            </a:extLst>
          </p:cNvPr>
          <p:cNvSpPr txBox="1">
            <a:spLocks/>
          </p:cNvSpPr>
          <p:nvPr/>
        </p:nvSpPr>
        <p:spPr>
          <a:xfrm>
            <a:off x="820256" y="455716"/>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3200" dirty="0">
                <a:solidFill>
                  <a:srgbClr val="00B050"/>
                </a:solidFill>
                <a:latin typeface="Arial"/>
              </a:rPr>
              <a:t>4.3 Paisaje </a:t>
            </a:r>
          </a:p>
        </p:txBody>
      </p:sp>
      <p:pic>
        <p:nvPicPr>
          <p:cNvPr id="30" name="Imagen 29">
            <a:extLst>
              <a:ext uri="{FF2B5EF4-FFF2-40B4-BE49-F238E27FC236}">
                <a16:creationId xmlns:a16="http://schemas.microsoft.com/office/drawing/2014/main" id="{48CA562D-F361-77CF-A573-EDA81B6007C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390823" y="5582093"/>
            <a:ext cx="1597465" cy="622701"/>
          </a:xfrm>
          <a:prstGeom prst="rect">
            <a:avLst/>
          </a:prstGeom>
          <a:noFill/>
        </p:spPr>
      </p:pic>
      <p:pic>
        <p:nvPicPr>
          <p:cNvPr id="9" name="Imagen 8">
            <a:extLst>
              <a:ext uri="{FF2B5EF4-FFF2-40B4-BE49-F238E27FC236}">
                <a16:creationId xmlns:a16="http://schemas.microsoft.com/office/drawing/2014/main" id="{2232A173-7C41-4C84-919A-4E1E2C6345C6}"/>
              </a:ext>
            </a:extLst>
          </p:cNvPr>
          <p:cNvPicPr/>
          <p:nvPr/>
        </p:nvPicPr>
        <p:blipFill>
          <a:blip r:embed="rId4" cstate="screen">
            <a:extLst>
              <a:ext uri="{28A0092B-C50C-407E-A947-70E740481C1C}">
                <a14:useLocalDpi xmlns:a14="http://schemas.microsoft.com/office/drawing/2010/main"/>
              </a:ext>
            </a:extLst>
          </a:blip>
          <a:stretch>
            <a:fillRect/>
          </a:stretch>
        </p:blipFill>
        <p:spPr>
          <a:xfrm>
            <a:off x="1189555" y="1149995"/>
            <a:ext cx="5101424" cy="5054799"/>
          </a:xfrm>
          <a:prstGeom prst="rect">
            <a:avLst/>
          </a:prstGeom>
        </p:spPr>
      </p:pic>
      <p:sp>
        <p:nvSpPr>
          <p:cNvPr id="7" name="CuadroTexto 6">
            <a:extLst>
              <a:ext uri="{FF2B5EF4-FFF2-40B4-BE49-F238E27FC236}">
                <a16:creationId xmlns:a16="http://schemas.microsoft.com/office/drawing/2014/main" id="{9A3FBF6F-AF11-4135-BE3A-F8C6B4F0ED1B}"/>
              </a:ext>
            </a:extLst>
          </p:cNvPr>
          <p:cNvSpPr txBox="1"/>
          <p:nvPr/>
        </p:nvSpPr>
        <p:spPr>
          <a:xfrm>
            <a:off x="6896570" y="1149995"/>
            <a:ext cx="3657600" cy="3447098"/>
          </a:xfrm>
          <a:prstGeom prst="rect">
            <a:avLst/>
          </a:prstGeom>
          <a:noFill/>
        </p:spPr>
        <p:txBody>
          <a:bodyPr wrap="square" lIns="0" tIns="0" rIns="0" bIns="0" rtlCol="0">
            <a:spAutoFit/>
          </a:bodyPr>
          <a:lstStyle/>
          <a:p>
            <a:r>
              <a:rPr lang="es-CO" sz="1600" b="1" dirty="0"/>
              <a:t>Unidades predominantes Origen Natural</a:t>
            </a:r>
          </a:p>
          <a:p>
            <a:endParaRPr lang="es-CO" sz="1600" b="1" dirty="0"/>
          </a:p>
          <a:p>
            <a:r>
              <a:rPr lang="es-CO" sz="1600" dirty="0"/>
              <a:t>Ladera de Contrapendiente de Sierra en Bosque de galería</a:t>
            </a:r>
          </a:p>
          <a:p>
            <a:endParaRPr lang="es-CO" sz="1600" dirty="0"/>
          </a:p>
          <a:p>
            <a:r>
              <a:rPr lang="es-CO" sz="1600" dirty="0"/>
              <a:t>Ladera Estructural de Sierra Anticlinal en Bosque de galería y ripario</a:t>
            </a:r>
          </a:p>
          <a:p>
            <a:endParaRPr lang="es-CO" sz="1600" dirty="0"/>
          </a:p>
          <a:p>
            <a:r>
              <a:rPr lang="es-CO" sz="1600" dirty="0"/>
              <a:t>Ladera Estructural de Sierra Anticlinal en Vegetación secundaria Alta</a:t>
            </a:r>
          </a:p>
          <a:p>
            <a:endParaRPr lang="es-CO" sz="1600" dirty="0"/>
          </a:p>
          <a:p>
            <a:r>
              <a:rPr lang="es-CO" sz="1600" dirty="0"/>
              <a:t>Ladera Estructural de Sierra Anticlinal en Vegetación secundaria Baja</a:t>
            </a:r>
          </a:p>
        </p:txBody>
      </p:sp>
      <p:sp>
        <p:nvSpPr>
          <p:cNvPr id="8" name="CuadroTexto 7">
            <a:extLst>
              <a:ext uri="{FF2B5EF4-FFF2-40B4-BE49-F238E27FC236}">
                <a16:creationId xmlns:a16="http://schemas.microsoft.com/office/drawing/2014/main" id="{916516AA-23FF-4008-83D4-DE09CA0F4C43}"/>
              </a:ext>
            </a:extLst>
          </p:cNvPr>
          <p:cNvSpPr txBox="1"/>
          <p:nvPr/>
        </p:nvSpPr>
        <p:spPr>
          <a:xfrm>
            <a:off x="11012129" y="2638315"/>
            <a:ext cx="1179871" cy="307777"/>
          </a:xfrm>
          <a:prstGeom prst="rect">
            <a:avLst/>
          </a:prstGeom>
          <a:noFill/>
        </p:spPr>
        <p:txBody>
          <a:bodyPr wrap="square" lIns="0" tIns="0" rIns="0" bIns="0" rtlCol="0">
            <a:spAutoFit/>
          </a:bodyPr>
          <a:lstStyle/>
          <a:p>
            <a:r>
              <a:rPr lang="es-CO" sz="2000" b="1" dirty="0">
                <a:solidFill>
                  <a:schemeClr val="bg1"/>
                </a:solidFill>
              </a:rPr>
              <a:t>45%</a:t>
            </a:r>
          </a:p>
        </p:txBody>
      </p:sp>
      <p:sp>
        <p:nvSpPr>
          <p:cNvPr id="10" name="CuadroTexto 9">
            <a:extLst>
              <a:ext uri="{FF2B5EF4-FFF2-40B4-BE49-F238E27FC236}">
                <a16:creationId xmlns:a16="http://schemas.microsoft.com/office/drawing/2014/main" id="{14040873-336B-4650-BDC9-92BE19CA58A7}"/>
              </a:ext>
            </a:extLst>
          </p:cNvPr>
          <p:cNvSpPr txBox="1"/>
          <p:nvPr/>
        </p:nvSpPr>
        <p:spPr>
          <a:xfrm>
            <a:off x="6896570" y="5555257"/>
            <a:ext cx="3102836" cy="615553"/>
          </a:xfrm>
          <a:prstGeom prst="rect">
            <a:avLst/>
          </a:prstGeom>
          <a:noFill/>
        </p:spPr>
        <p:txBody>
          <a:bodyPr wrap="square" lIns="0" tIns="0" rIns="0" bIns="0" rtlCol="0">
            <a:spAutoFit/>
          </a:bodyPr>
          <a:lstStyle/>
          <a:p>
            <a:r>
              <a:rPr lang="es-CO" sz="2000" dirty="0"/>
              <a:t>Presas en obras hidráulicas</a:t>
            </a:r>
          </a:p>
        </p:txBody>
      </p:sp>
      <p:sp>
        <p:nvSpPr>
          <p:cNvPr id="18" name="CuadroTexto 17">
            <a:extLst>
              <a:ext uri="{FF2B5EF4-FFF2-40B4-BE49-F238E27FC236}">
                <a16:creationId xmlns:a16="http://schemas.microsoft.com/office/drawing/2014/main" id="{4F8C311A-79D5-44F6-9C24-76364222D76C}"/>
              </a:ext>
            </a:extLst>
          </p:cNvPr>
          <p:cNvSpPr txBox="1"/>
          <p:nvPr/>
        </p:nvSpPr>
        <p:spPr>
          <a:xfrm>
            <a:off x="6773907" y="4916245"/>
            <a:ext cx="6098458" cy="369332"/>
          </a:xfrm>
          <a:prstGeom prst="rect">
            <a:avLst/>
          </a:prstGeom>
          <a:noFill/>
        </p:spPr>
        <p:txBody>
          <a:bodyPr wrap="square">
            <a:spAutoFit/>
          </a:bodyPr>
          <a:lstStyle/>
          <a:p>
            <a:r>
              <a:rPr lang="es-CO" sz="1800" b="1" dirty="0"/>
              <a:t>Unidades predominantes Origen Antrópico</a:t>
            </a:r>
          </a:p>
        </p:txBody>
      </p:sp>
      <p:sp>
        <p:nvSpPr>
          <p:cNvPr id="20" name="CuadroTexto 19">
            <a:extLst>
              <a:ext uri="{FF2B5EF4-FFF2-40B4-BE49-F238E27FC236}">
                <a16:creationId xmlns:a16="http://schemas.microsoft.com/office/drawing/2014/main" id="{B8002B4D-6C30-4145-B1B9-2774876E49AF}"/>
              </a:ext>
            </a:extLst>
          </p:cNvPr>
          <p:cNvSpPr txBox="1"/>
          <p:nvPr/>
        </p:nvSpPr>
        <p:spPr>
          <a:xfrm>
            <a:off x="11012129" y="5777026"/>
            <a:ext cx="603427" cy="307777"/>
          </a:xfrm>
          <a:prstGeom prst="rect">
            <a:avLst/>
          </a:prstGeom>
          <a:noFill/>
        </p:spPr>
        <p:txBody>
          <a:bodyPr wrap="square" lIns="0" tIns="0" rIns="0" bIns="0" rtlCol="0">
            <a:spAutoFit/>
          </a:bodyPr>
          <a:lstStyle/>
          <a:p>
            <a:r>
              <a:rPr lang="es-CO" sz="2000" b="1" dirty="0">
                <a:solidFill>
                  <a:schemeClr val="bg1"/>
                </a:solidFill>
              </a:rPr>
              <a:t>10%</a:t>
            </a:r>
          </a:p>
        </p:txBody>
      </p:sp>
    </p:spTree>
    <p:extLst>
      <p:ext uri="{BB962C8B-B14F-4D97-AF65-F5344CB8AC3E}">
        <p14:creationId xmlns:p14="http://schemas.microsoft.com/office/powerpoint/2010/main" val="560145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39A580-3300-8413-93D8-FF95A2126FB1}"/>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sp>
        <p:nvSpPr>
          <p:cNvPr id="11" name="Title 23">
            <a:extLst>
              <a:ext uri="{FF2B5EF4-FFF2-40B4-BE49-F238E27FC236}">
                <a16:creationId xmlns:a16="http://schemas.microsoft.com/office/drawing/2014/main" id="{A9579A20-9446-AF75-3C38-C99594335F66}"/>
              </a:ext>
            </a:extLst>
          </p:cNvPr>
          <p:cNvSpPr txBox="1">
            <a:spLocks/>
          </p:cNvSpPr>
          <p:nvPr/>
        </p:nvSpPr>
        <p:spPr>
          <a:xfrm>
            <a:off x="820256" y="455716"/>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3200" dirty="0">
                <a:solidFill>
                  <a:srgbClr val="00B050"/>
                </a:solidFill>
                <a:latin typeface="Arial"/>
              </a:rPr>
              <a:t>4.4 Suelos </a:t>
            </a:r>
          </a:p>
        </p:txBody>
      </p:sp>
      <p:pic>
        <p:nvPicPr>
          <p:cNvPr id="30" name="Imagen 29">
            <a:extLst>
              <a:ext uri="{FF2B5EF4-FFF2-40B4-BE49-F238E27FC236}">
                <a16:creationId xmlns:a16="http://schemas.microsoft.com/office/drawing/2014/main" id="{48CA562D-F361-77CF-A573-EDA81B6007C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390823" y="5582093"/>
            <a:ext cx="1597465" cy="622701"/>
          </a:xfrm>
          <a:prstGeom prst="rect">
            <a:avLst/>
          </a:prstGeom>
          <a:noFill/>
        </p:spPr>
      </p:pic>
      <p:sp>
        <p:nvSpPr>
          <p:cNvPr id="7" name="CuadroTexto 6">
            <a:extLst>
              <a:ext uri="{FF2B5EF4-FFF2-40B4-BE49-F238E27FC236}">
                <a16:creationId xmlns:a16="http://schemas.microsoft.com/office/drawing/2014/main" id="{9A3FBF6F-AF11-4135-BE3A-F8C6B4F0ED1B}"/>
              </a:ext>
            </a:extLst>
          </p:cNvPr>
          <p:cNvSpPr txBox="1"/>
          <p:nvPr/>
        </p:nvSpPr>
        <p:spPr>
          <a:xfrm>
            <a:off x="6872367" y="1381622"/>
            <a:ext cx="4022373" cy="615553"/>
          </a:xfrm>
          <a:prstGeom prst="rect">
            <a:avLst/>
          </a:prstGeom>
          <a:noFill/>
        </p:spPr>
        <p:txBody>
          <a:bodyPr wrap="square" lIns="0" tIns="0" rIns="0" bIns="0" rtlCol="0">
            <a:spAutoFit/>
          </a:bodyPr>
          <a:lstStyle/>
          <a:p>
            <a:r>
              <a:rPr lang="es-CO" sz="2000" b="1" dirty="0"/>
              <a:t>Unidades de Suelos de Montaña</a:t>
            </a:r>
          </a:p>
          <a:p>
            <a:endParaRPr lang="es-CO" sz="2000" b="1" dirty="0"/>
          </a:p>
        </p:txBody>
      </p:sp>
      <p:pic>
        <p:nvPicPr>
          <p:cNvPr id="12" name="Imagen 11">
            <a:extLst>
              <a:ext uri="{FF2B5EF4-FFF2-40B4-BE49-F238E27FC236}">
                <a16:creationId xmlns:a16="http://schemas.microsoft.com/office/drawing/2014/main" id="{1775CA8F-9012-440D-A4C4-D487EDC43CD1}"/>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7830" y="991030"/>
            <a:ext cx="4684026" cy="4875940"/>
          </a:xfrm>
          <a:prstGeom prst="rect">
            <a:avLst/>
          </a:prstGeom>
          <a:noFill/>
          <a:ln>
            <a:noFill/>
          </a:ln>
        </p:spPr>
      </p:pic>
      <p:sp>
        <p:nvSpPr>
          <p:cNvPr id="13" name="CuadroTexto 12">
            <a:extLst>
              <a:ext uri="{FF2B5EF4-FFF2-40B4-BE49-F238E27FC236}">
                <a16:creationId xmlns:a16="http://schemas.microsoft.com/office/drawing/2014/main" id="{C3FC7616-F3B1-4669-A0A2-C24101543F97}"/>
              </a:ext>
            </a:extLst>
          </p:cNvPr>
          <p:cNvSpPr txBox="1"/>
          <p:nvPr/>
        </p:nvSpPr>
        <p:spPr>
          <a:xfrm>
            <a:off x="6801384" y="1813573"/>
            <a:ext cx="4455771" cy="1323439"/>
          </a:xfrm>
          <a:prstGeom prst="rect">
            <a:avLst/>
          </a:prstGeom>
          <a:noFill/>
        </p:spPr>
        <p:txBody>
          <a:bodyPr wrap="square">
            <a:spAutoFit/>
          </a:bodyPr>
          <a:lstStyle/>
          <a:p>
            <a:r>
              <a:rPr lang="es-CO" sz="1600" dirty="0">
                <a:effectLst/>
                <a:latin typeface="Arial" panose="020B0604020202020204" pitchFamily="34" charset="0"/>
                <a:ea typeface="Malgun Gothic" panose="020B0503020000020004" pitchFamily="34" charset="-127"/>
              </a:rPr>
              <a:t>Suelos profundos a muy superficiales, bien a moderadamente bien drenados, de texturas medias a finas, reacción muy fuertemente ácida a neutra, saturación de aluminio baja y fertilidad, en general, moderada</a:t>
            </a:r>
            <a:endParaRPr lang="es-CO" sz="1600" dirty="0"/>
          </a:p>
        </p:txBody>
      </p:sp>
      <p:pic>
        <p:nvPicPr>
          <p:cNvPr id="14" name="Imagen 13">
            <a:extLst>
              <a:ext uri="{FF2B5EF4-FFF2-40B4-BE49-F238E27FC236}">
                <a16:creationId xmlns:a16="http://schemas.microsoft.com/office/drawing/2014/main" id="{79F9949E-04BB-4BF4-82CF-497757795C43}"/>
              </a:ext>
            </a:extLst>
          </p:cNvPr>
          <p:cNvPicPr/>
          <p:nvPr/>
        </p:nvPicPr>
        <p:blipFill>
          <a:blip r:embed="rId5" cstate="screen">
            <a:extLst>
              <a:ext uri="{28A0092B-C50C-407E-A947-70E740481C1C}">
                <a14:useLocalDpi xmlns:a14="http://schemas.microsoft.com/office/drawing/2010/main"/>
              </a:ext>
            </a:extLst>
          </a:blip>
          <a:stretch>
            <a:fillRect/>
          </a:stretch>
        </p:blipFill>
        <p:spPr>
          <a:xfrm>
            <a:off x="6872368" y="3227198"/>
            <a:ext cx="1947545" cy="2597150"/>
          </a:xfrm>
          <a:prstGeom prst="rect">
            <a:avLst/>
          </a:prstGeom>
        </p:spPr>
      </p:pic>
      <p:pic>
        <p:nvPicPr>
          <p:cNvPr id="15" name="Imagen 14">
            <a:extLst>
              <a:ext uri="{FF2B5EF4-FFF2-40B4-BE49-F238E27FC236}">
                <a16:creationId xmlns:a16="http://schemas.microsoft.com/office/drawing/2014/main" id="{52AB4786-2641-45DF-9685-E19C1BD09741}"/>
              </a:ext>
            </a:extLst>
          </p:cNvPr>
          <p:cNvPicPr/>
          <p:nvPr/>
        </p:nvPicPr>
        <p:blipFill>
          <a:blip r:embed="rId6" cstate="screen">
            <a:extLst>
              <a:ext uri="{28A0092B-C50C-407E-A947-70E740481C1C}">
                <a14:useLocalDpi xmlns:a14="http://schemas.microsoft.com/office/drawing/2010/main"/>
              </a:ext>
            </a:extLst>
          </a:blip>
          <a:stretch>
            <a:fillRect/>
          </a:stretch>
        </p:blipFill>
        <p:spPr>
          <a:xfrm>
            <a:off x="9231686" y="3227198"/>
            <a:ext cx="1947545" cy="2597150"/>
          </a:xfrm>
          <a:prstGeom prst="rect">
            <a:avLst/>
          </a:prstGeom>
        </p:spPr>
      </p:pic>
    </p:spTree>
    <p:extLst>
      <p:ext uri="{BB962C8B-B14F-4D97-AF65-F5344CB8AC3E}">
        <p14:creationId xmlns:p14="http://schemas.microsoft.com/office/powerpoint/2010/main" val="684766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39A580-3300-8413-93D8-FF95A2126FB1}"/>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sp>
        <p:nvSpPr>
          <p:cNvPr id="11" name="Title 23">
            <a:extLst>
              <a:ext uri="{FF2B5EF4-FFF2-40B4-BE49-F238E27FC236}">
                <a16:creationId xmlns:a16="http://schemas.microsoft.com/office/drawing/2014/main" id="{A9579A20-9446-AF75-3C38-C99594335F66}"/>
              </a:ext>
            </a:extLst>
          </p:cNvPr>
          <p:cNvSpPr txBox="1">
            <a:spLocks/>
          </p:cNvSpPr>
          <p:nvPr/>
        </p:nvSpPr>
        <p:spPr>
          <a:xfrm>
            <a:off x="820256" y="455716"/>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3200" dirty="0">
                <a:solidFill>
                  <a:srgbClr val="00B050"/>
                </a:solidFill>
                <a:latin typeface="Arial"/>
              </a:rPr>
              <a:t>4.4 Suelos </a:t>
            </a:r>
          </a:p>
        </p:txBody>
      </p:sp>
      <p:pic>
        <p:nvPicPr>
          <p:cNvPr id="30" name="Imagen 29">
            <a:extLst>
              <a:ext uri="{FF2B5EF4-FFF2-40B4-BE49-F238E27FC236}">
                <a16:creationId xmlns:a16="http://schemas.microsoft.com/office/drawing/2014/main" id="{48CA562D-F361-77CF-A573-EDA81B6007C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117619" y="5840103"/>
            <a:ext cx="1365494" cy="532277"/>
          </a:xfrm>
          <a:prstGeom prst="rect">
            <a:avLst/>
          </a:prstGeom>
          <a:noFill/>
        </p:spPr>
      </p:pic>
      <p:pic>
        <p:nvPicPr>
          <p:cNvPr id="10" name="Imagen 9">
            <a:extLst>
              <a:ext uri="{FF2B5EF4-FFF2-40B4-BE49-F238E27FC236}">
                <a16:creationId xmlns:a16="http://schemas.microsoft.com/office/drawing/2014/main" id="{C8E4DBD2-D535-458D-AD08-EC947CD8767E}"/>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28284" y="1295909"/>
            <a:ext cx="4467716" cy="4467246"/>
          </a:xfrm>
          <a:prstGeom prst="rect">
            <a:avLst/>
          </a:prstGeom>
          <a:noFill/>
          <a:ln>
            <a:noFill/>
          </a:ln>
        </p:spPr>
      </p:pic>
      <p:pic>
        <p:nvPicPr>
          <p:cNvPr id="16" name="Imagen 15">
            <a:extLst>
              <a:ext uri="{FF2B5EF4-FFF2-40B4-BE49-F238E27FC236}">
                <a16:creationId xmlns:a16="http://schemas.microsoft.com/office/drawing/2014/main" id="{CEF67202-B9D5-4EB6-9D2A-4228D77C35BD}"/>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99724" y="1371407"/>
            <a:ext cx="4334981" cy="4467246"/>
          </a:xfrm>
          <a:prstGeom prst="rect">
            <a:avLst/>
          </a:prstGeom>
          <a:noFill/>
          <a:ln>
            <a:noFill/>
          </a:ln>
        </p:spPr>
      </p:pic>
      <p:sp>
        <p:nvSpPr>
          <p:cNvPr id="17" name="CuadroTexto 16">
            <a:extLst>
              <a:ext uri="{FF2B5EF4-FFF2-40B4-BE49-F238E27FC236}">
                <a16:creationId xmlns:a16="http://schemas.microsoft.com/office/drawing/2014/main" id="{00CDC861-67BB-4139-95F9-EBB30B5C7138}"/>
              </a:ext>
            </a:extLst>
          </p:cNvPr>
          <p:cNvSpPr txBox="1"/>
          <p:nvPr/>
        </p:nvSpPr>
        <p:spPr>
          <a:xfrm>
            <a:off x="6677015" y="5953020"/>
            <a:ext cx="3756250" cy="523220"/>
          </a:xfrm>
          <a:prstGeom prst="rect">
            <a:avLst/>
          </a:prstGeom>
          <a:noFill/>
        </p:spPr>
        <p:txBody>
          <a:bodyPr wrap="square">
            <a:spAutoFit/>
          </a:bodyPr>
          <a:lstStyle/>
          <a:p>
            <a:r>
              <a:rPr lang="es-CO" sz="1400" dirty="0">
                <a:effectLst/>
                <a:latin typeface="Arial" panose="020B0604020202020204" pitchFamily="34" charset="0"/>
                <a:ea typeface="Malgun Gothic" panose="020B0503020000020004" pitchFamily="34" charset="-127"/>
              </a:rPr>
              <a:t>Áreas para la conservación y/o recuperación de la naturaleza, recreación (CRE)</a:t>
            </a:r>
            <a:endParaRPr lang="es-CO" sz="1400" dirty="0"/>
          </a:p>
        </p:txBody>
      </p:sp>
      <p:sp>
        <p:nvSpPr>
          <p:cNvPr id="18" name="CuadroTexto 17">
            <a:extLst>
              <a:ext uri="{FF2B5EF4-FFF2-40B4-BE49-F238E27FC236}">
                <a16:creationId xmlns:a16="http://schemas.microsoft.com/office/drawing/2014/main" id="{406BB75B-1042-4087-96D4-0AE7A8767A35}"/>
              </a:ext>
            </a:extLst>
          </p:cNvPr>
          <p:cNvSpPr txBox="1"/>
          <p:nvPr/>
        </p:nvSpPr>
        <p:spPr>
          <a:xfrm>
            <a:off x="10433265" y="5942357"/>
            <a:ext cx="1990378" cy="523220"/>
          </a:xfrm>
          <a:prstGeom prst="rect">
            <a:avLst/>
          </a:prstGeom>
          <a:noFill/>
        </p:spPr>
        <p:txBody>
          <a:bodyPr wrap="square">
            <a:spAutoFit/>
          </a:bodyPr>
          <a:lstStyle/>
          <a:p>
            <a:r>
              <a:rPr lang="es-CO" sz="1400" dirty="0">
                <a:effectLst/>
                <a:latin typeface="Arial" panose="020B0604020202020204" pitchFamily="34" charset="0"/>
                <a:ea typeface="Malgun Gothic" panose="020B0503020000020004" pitchFamily="34" charset="-127"/>
              </a:rPr>
              <a:t>Pastoreo extensivo (PEX)</a:t>
            </a:r>
            <a:endParaRPr lang="es-CO" sz="1400" dirty="0"/>
          </a:p>
        </p:txBody>
      </p:sp>
      <p:sp>
        <p:nvSpPr>
          <p:cNvPr id="6" name="CuadroTexto 5">
            <a:extLst>
              <a:ext uri="{FF2B5EF4-FFF2-40B4-BE49-F238E27FC236}">
                <a16:creationId xmlns:a16="http://schemas.microsoft.com/office/drawing/2014/main" id="{C7C5CCDA-E865-4EA0-BC44-45CAC9C24E27}"/>
              </a:ext>
            </a:extLst>
          </p:cNvPr>
          <p:cNvSpPr txBox="1"/>
          <p:nvPr/>
        </p:nvSpPr>
        <p:spPr>
          <a:xfrm>
            <a:off x="3539613" y="905486"/>
            <a:ext cx="2038884" cy="307777"/>
          </a:xfrm>
          <a:prstGeom prst="rect">
            <a:avLst/>
          </a:prstGeom>
          <a:noFill/>
        </p:spPr>
        <p:txBody>
          <a:bodyPr wrap="square" lIns="0" tIns="0" rIns="0" bIns="0" rtlCol="0">
            <a:spAutoFit/>
          </a:bodyPr>
          <a:lstStyle/>
          <a:p>
            <a:r>
              <a:rPr lang="es-CO" sz="2000" b="1" dirty="0"/>
              <a:t>Uso Actual</a:t>
            </a:r>
          </a:p>
        </p:txBody>
      </p:sp>
      <p:sp>
        <p:nvSpPr>
          <p:cNvPr id="19" name="CuadroTexto 18">
            <a:extLst>
              <a:ext uri="{FF2B5EF4-FFF2-40B4-BE49-F238E27FC236}">
                <a16:creationId xmlns:a16="http://schemas.microsoft.com/office/drawing/2014/main" id="{1FEB662B-A7B4-4857-967A-00FF6F7B6501}"/>
              </a:ext>
            </a:extLst>
          </p:cNvPr>
          <p:cNvSpPr txBox="1"/>
          <p:nvPr/>
        </p:nvSpPr>
        <p:spPr>
          <a:xfrm>
            <a:off x="7771119" y="970722"/>
            <a:ext cx="2038884" cy="307777"/>
          </a:xfrm>
          <a:prstGeom prst="rect">
            <a:avLst/>
          </a:prstGeom>
          <a:noFill/>
        </p:spPr>
        <p:txBody>
          <a:bodyPr wrap="square" lIns="0" tIns="0" rIns="0" bIns="0" rtlCol="0">
            <a:spAutoFit/>
          </a:bodyPr>
          <a:lstStyle/>
          <a:p>
            <a:r>
              <a:rPr lang="es-CO" sz="2000" b="1" dirty="0"/>
              <a:t>Uso Potencial</a:t>
            </a:r>
          </a:p>
        </p:txBody>
      </p:sp>
      <p:sp>
        <p:nvSpPr>
          <p:cNvPr id="3" name="CuadroTexto 2">
            <a:extLst>
              <a:ext uri="{FF2B5EF4-FFF2-40B4-BE49-F238E27FC236}">
                <a16:creationId xmlns:a16="http://schemas.microsoft.com/office/drawing/2014/main" id="{2C895E2B-6572-EB07-FFEA-41791D284B40}"/>
              </a:ext>
            </a:extLst>
          </p:cNvPr>
          <p:cNvSpPr txBox="1"/>
          <p:nvPr/>
        </p:nvSpPr>
        <p:spPr>
          <a:xfrm>
            <a:off x="1628284" y="5763155"/>
            <a:ext cx="4467716" cy="646331"/>
          </a:xfrm>
          <a:prstGeom prst="rect">
            <a:avLst/>
          </a:prstGeom>
          <a:noFill/>
        </p:spPr>
        <p:txBody>
          <a:bodyPr wrap="square" lIns="0" tIns="0" rIns="0" bIns="0" rtlCol="0">
            <a:spAutoFit/>
          </a:bodyPr>
          <a:lstStyle/>
          <a:p>
            <a:r>
              <a:rPr lang="es-CO" sz="1400" dirty="0"/>
              <a:t>En el </a:t>
            </a:r>
            <a:r>
              <a:rPr lang="es-CO" sz="1400" u="sng" dirty="0"/>
              <a:t>área de influencia </a:t>
            </a:r>
            <a:r>
              <a:rPr lang="es-CO" sz="1400" dirty="0"/>
              <a:t>predomina el uso del suelo de Protección: 40%</a:t>
            </a:r>
          </a:p>
          <a:p>
            <a:r>
              <a:rPr lang="es-CO" sz="1400" dirty="0"/>
              <a:t>Pastoreo Extensivo: 11%</a:t>
            </a:r>
          </a:p>
        </p:txBody>
      </p:sp>
    </p:spTree>
    <p:extLst>
      <p:ext uri="{BB962C8B-B14F-4D97-AF65-F5344CB8AC3E}">
        <p14:creationId xmlns:p14="http://schemas.microsoft.com/office/powerpoint/2010/main" val="3359808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39A580-3300-8413-93D8-FF95A2126FB1}"/>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sp>
        <p:nvSpPr>
          <p:cNvPr id="11" name="Title 23">
            <a:extLst>
              <a:ext uri="{FF2B5EF4-FFF2-40B4-BE49-F238E27FC236}">
                <a16:creationId xmlns:a16="http://schemas.microsoft.com/office/drawing/2014/main" id="{A9579A20-9446-AF75-3C38-C99594335F66}"/>
              </a:ext>
            </a:extLst>
          </p:cNvPr>
          <p:cNvSpPr txBox="1">
            <a:spLocks/>
          </p:cNvSpPr>
          <p:nvPr/>
        </p:nvSpPr>
        <p:spPr>
          <a:xfrm>
            <a:off x="820256" y="455716"/>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3200" dirty="0">
                <a:solidFill>
                  <a:srgbClr val="00B050"/>
                </a:solidFill>
                <a:latin typeface="Arial"/>
              </a:rPr>
              <a:t>4.5 Hidrología </a:t>
            </a:r>
          </a:p>
        </p:txBody>
      </p:sp>
      <p:pic>
        <p:nvPicPr>
          <p:cNvPr id="30" name="Imagen 29">
            <a:extLst>
              <a:ext uri="{FF2B5EF4-FFF2-40B4-BE49-F238E27FC236}">
                <a16:creationId xmlns:a16="http://schemas.microsoft.com/office/drawing/2014/main" id="{48CA562D-F361-77CF-A573-EDA81B6007C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390823" y="5582093"/>
            <a:ext cx="1597465" cy="622701"/>
          </a:xfrm>
          <a:prstGeom prst="rect">
            <a:avLst/>
          </a:prstGeom>
          <a:noFill/>
        </p:spPr>
      </p:pic>
      <p:pic>
        <p:nvPicPr>
          <p:cNvPr id="12" name="Imagen 11">
            <a:extLst>
              <a:ext uri="{FF2B5EF4-FFF2-40B4-BE49-F238E27FC236}">
                <a16:creationId xmlns:a16="http://schemas.microsoft.com/office/drawing/2014/main" id="{1DE6839E-735F-43A2-B5E6-E3B1E1C67614}"/>
              </a:ext>
            </a:extLst>
          </p:cNvPr>
          <p:cNvPicPr/>
          <p:nvPr/>
        </p:nvPicPr>
        <p:blipFill>
          <a:blip r:embed="rId4" cstate="screen">
            <a:extLst>
              <a:ext uri="{28A0092B-C50C-407E-A947-70E740481C1C}">
                <a14:useLocalDpi xmlns:a14="http://schemas.microsoft.com/office/drawing/2010/main"/>
              </a:ext>
            </a:extLst>
          </a:blip>
          <a:stretch>
            <a:fillRect/>
          </a:stretch>
        </p:blipFill>
        <p:spPr>
          <a:xfrm>
            <a:off x="619284" y="1222155"/>
            <a:ext cx="5476716" cy="4141159"/>
          </a:xfrm>
          <a:prstGeom prst="rect">
            <a:avLst/>
          </a:prstGeom>
        </p:spPr>
      </p:pic>
      <p:pic>
        <p:nvPicPr>
          <p:cNvPr id="5" name="Imagen 4">
            <a:extLst>
              <a:ext uri="{FF2B5EF4-FFF2-40B4-BE49-F238E27FC236}">
                <a16:creationId xmlns:a16="http://schemas.microsoft.com/office/drawing/2014/main" id="{2C43BEB3-43DA-41AD-B69C-3D2E548944B9}"/>
              </a:ext>
            </a:extLst>
          </p:cNvPr>
          <p:cNvPicPr>
            <a:picLocks noChangeAspect="1"/>
          </p:cNvPicPr>
          <p:nvPr/>
        </p:nvPicPr>
        <p:blipFill>
          <a:blip r:embed="rId5"/>
          <a:stretch>
            <a:fillRect/>
          </a:stretch>
        </p:blipFill>
        <p:spPr>
          <a:xfrm>
            <a:off x="6266681" y="1736009"/>
            <a:ext cx="5556609" cy="2324100"/>
          </a:xfrm>
          <a:prstGeom prst="rect">
            <a:avLst/>
          </a:prstGeom>
        </p:spPr>
      </p:pic>
    </p:spTree>
    <p:extLst>
      <p:ext uri="{BB962C8B-B14F-4D97-AF65-F5344CB8AC3E}">
        <p14:creationId xmlns:p14="http://schemas.microsoft.com/office/powerpoint/2010/main" val="448841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39A580-3300-8413-93D8-FF95A2126FB1}"/>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sp>
        <p:nvSpPr>
          <p:cNvPr id="11" name="Title 23">
            <a:extLst>
              <a:ext uri="{FF2B5EF4-FFF2-40B4-BE49-F238E27FC236}">
                <a16:creationId xmlns:a16="http://schemas.microsoft.com/office/drawing/2014/main" id="{A9579A20-9446-AF75-3C38-C99594335F66}"/>
              </a:ext>
            </a:extLst>
          </p:cNvPr>
          <p:cNvSpPr txBox="1">
            <a:spLocks/>
          </p:cNvSpPr>
          <p:nvPr/>
        </p:nvSpPr>
        <p:spPr>
          <a:xfrm>
            <a:off x="820256" y="732495"/>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3200" dirty="0">
                <a:solidFill>
                  <a:srgbClr val="00B050"/>
                </a:solidFill>
                <a:latin typeface="Arial"/>
              </a:rPr>
              <a:t>4.6 Hidrogeología </a:t>
            </a:r>
          </a:p>
        </p:txBody>
      </p:sp>
      <p:pic>
        <p:nvPicPr>
          <p:cNvPr id="30" name="Imagen 29">
            <a:extLst>
              <a:ext uri="{FF2B5EF4-FFF2-40B4-BE49-F238E27FC236}">
                <a16:creationId xmlns:a16="http://schemas.microsoft.com/office/drawing/2014/main" id="{48CA562D-F361-77CF-A573-EDA81B6007C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271201" y="5814154"/>
            <a:ext cx="1597465" cy="622701"/>
          </a:xfrm>
          <a:prstGeom prst="rect">
            <a:avLst/>
          </a:prstGeom>
          <a:noFill/>
        </p:spPr>
      </p:pic>
      <p:pic>
        <p:nvPicPr>
          <p:cNvPr id="7" name="Imagen 6">
            <a:extLst>
              <a:ext uri="{FF2B5EF4-FFF2-40B4-BE49-F238E27FC236}">
                <a16:creationId xmlns:a16="http://schemas.microsoft.com/office/drawing/2014/main" id="{F10F19F5-D65B-470D-B124-E146C8FB95C8}"/>
              </a:ext>
            </a:extLst>
          </p:cNvPr>
          <p:cNvPicPr>
            <a:picLocks noChangeAspect="1"/>
          </p:cNvPicPr>
          <p:nvPr/>
        </p:nvPicPr>
        <p:blipFill>
          <a:blip r:embed="rId4"/>
          <a:stretch>
            <a:fillRect/>
          </a:stretch>
        </p:blipFill>
        <p:spPr>
          <a:xfrm>
            <a:off x="1069934" y="1297963"/>
            <a:ext cx="4855527" cy="4262074"/>
          </a:xfrm>
          <a:prstGeom prst="rect">
            <a:avLst/>
          </a:prstGeom>
        </p:spPr>
      </p:pic>
      <p:pic>
        <p:nvPicPr>
          <p:cNvPr id="8" name="Imagen 7">
            <a:extLst>
              <a:ext uri="{FF2B5EF4-FFF2-40B4-BE49-F238E27FC236}">
                <a16:creationId xmlns:a16="http://schemas.microsoft.com/office/drawing/2014/main" id="{DEB44478-216D-4D3F-9FE9-5F1B9AE4E752}"/>
              </a:ext>
            </a:extLst>
          </p:cNvPr>
          <p:cNvPicPr>
            <a:picLocks noChangeAspect="1"/>
          </p:cNvPicPr>
          <p:nvPr/>
        </p:nvPicPr>
        <p:blipFill>
          <a:blip r:embed="rId5"/>
          <a:stretch>
            <a:fillRect/>
          </a:stretch>
        </p:blipFill>
        <p:spPr>
          <a:xfrm>
            <a:off x="6459887" y="1327993"/>
            <a:ext cx="5143500" cy="5214445"/>
          </a:xfrm>
          <a:prstGeom prst="rect">
            <a:avLst/>
          </a:prstGeom>
        </p:spPr>
      </p:pic>
    </p:spTree>
    <p:extLst>
      <p:ext uri="{BB962C8B-B14F-4D97-AF65-F5344CB8AC3E}">
        <p14:creationId xmlns:p14="http://schemas.microsoft.com/office/powerpoint/2010/main" val="1816681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39A580-3300-8413-93D8-FF95A2126FB1}"/>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pic>
        <p:nvPicPr>
          <p:cNvPr id="30" name="Imagen 29">
            <a:extLst>
              <a:ext uri="{FF2B5EF4-FFF2-40B4-BE49-F238E27FC236}">
                <a16:creationId xmlns:a16="http://schemas.microsoft.com/office/drawing/2014/main" id="{48CA562D-F361-77CF-A573-EDA81B6007C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73013" y="5849723"/>
            <a:ext cx="1597465" cy="622701"/>
          </a:xfrm>
          <a:prstGeom prst="rect">
            <a:avLst/>
          </a:prstGeom>
          <a:noFill/>
        </p:spPr>
      </p:pic>
      <p:pic>
        <p:nvPicPr>
          <p:cNvPr id="2" name="Imagen 1">
            <a:extLst>
              <a:ext uri="{FF2B5EF4-FFF2-40B4-BE49-F238E27FC236}">
                <a16:creationId xmlns:a16="http://schemas.microsoft.com/office/drawing/2014/main" id="{A30FE97D-EAFD-E934-2AD2-9490D7BEF4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99270" y="1121255"/>
            <a:ext cx="4906444" cy="5083539"/>
          </a:xfrm>
          <a:prstGeom prst="rect">
            <a:avLst/>
          </a:prstGeom>
        </p:spPr>
      </p:pic>
      <p:sp>
        <p:nvSpPr>
          <p:cNvPr id="6" name="Title 23">
            <a:extLst>
              <a:ext uri="{FF2B5EF4-FFF2-40B4-BE49-F238E27FC236}">
                <a16:creationId xmlns:a16="http://schemas.microsoft.com/office/drawing/2014/main" id="{55F8F3FB-0C7E-4E67-9755-95FCB9D11B02}"/>
              </a:ext>
            </a:extLst>
          </p:cNvPr>
          <p:cNvSpPr txBox="1">
            <a:spLocks/>
          </p:cNvSpPr>
          <p:nvPr/>
        </p:nvSpPr>
        <p:spPr>
          <a:xfrm>
            <a:off x="820256" y="518903"/>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3200" dirty="0">
                <a:solidFill>
                  <a:srgbClr val="00B050"/>
                </a:solidFill>
                <a:latin typeface="Arial"/>
              </a:rPr>
              <a:t>4.7 Geotecnia</a:t>
            </a:r>
          </a:p>
        </p:txBody>
      </p:sp>
      <p:graphicFrame>
        <p:nvGraphicFramePr>
          <p:cNvPr id="7" name="Tabla 6">
            <a:extLst>
              <a:ext uri="{FF2B5EF4-FFF2-40B4-BE49-F238E27FC236}">
                <a16:creationId xmlns:a16="http://schemas.microsoft.com/office/drawing/2014/main" id="{D528508D-4EA3-49CB-BEBA-D549677C93F8}"/>
              </a:ext>
            </a:extLst>
          </p:cNvPr>
          <p:cNvGraphicFramePr>
            <a:graphicFrameLocks noGrp="1"/>
          </p:cNvGraphicFramePr>
          <p:nvPr>
            <p:extLst>
              <p:ext uri="{D42A27DB-BD31-4B8C-83A1-F6EECF244321}">
                <p14:modId xmlns:p14="http://schemas.microsoft.com/office/powerpoint/2010/main" val="2032986766"/>
              </p:ext>
            </p:extLst>
          </p:nvPr>
        </p:nvGraphicFramePr>
        <p:xfrm>
          <a:off x="6698087" y="1433422"/>
          <a:ext cx="4906445" cy="4572000"/>
        </p:xfrm>
        <a:graphic>
          <a:graphicData uri="http://schemas.openxmlformats.org/drawingml/2006/table">
            <a:tbl>
              <a:tblPr firstRow="1" firstCol="1" bandRow="1"/>
              <a:tblGrid>
                <a:gridCol w="861572">
                  <a:extLst>
                    <a:ext uri="{9D8B030D-6E8A-4147-A177-3AD203B41FA5}">
                      <a16:colId xmlns:a16="http://schemas.microsoft.com/office/drawing/2014/main" val="1734645843"/>
                    </a:ext>
                  </a:extLst>
                </a:gridCol>
                <a:gridCol w="2928166">
                  <a:extLst>
                    <a:ext uri="{9D8B030D-6E8A-4147-A177-3AD203B41FA5}">
                      <a16:colId xmlns:a16="http://schemas.microsoft.com/office/drawing/2014/main" val="1566798013"/>
                    </a:ext>
                  </a:extLst>
                </a:gridCol>
                <a:gridCol w="605455">
                  <a:extLst>
                    <a:ext uri="{9D8B030D-6E8A-4147-A177-3AD203B41FA5}">
                      <a16:colId xmlns:a16="http://schemas.microsoft.com/office/drawing/2014/main" val="866329916"/>
                    </a:ext>
                  </a:extLst>
                </a:gridCol>
                <a:gridCol w="511252">
                  <a:extLst>
                    <a:ext uri="{9D8B030D-6E8A-4147-A177-3AD203B41FA5}">
                      <a16:colId xmlns:a16="http://schemas.microsoft.com/office/drawing/2014/main" val="1623686876"/>
                    </a:ext>
                  </a:extLst>
                </a:gridCol>
              </a:tblGrid>
              <a:tr h="144145">
                <a:tc>
                  <a:txBody>
                    <a:bodyPr/>
                    <a:lstStyle/>
                    <a:p>
                      <a:pPr algn="ctr">
                        <a:spcBef>
                          <a:spcPts val="600"/>
                        </a:spcBef>
                        <a:spcAft>
                          <a:spcPts val="600"/>
                        </a:spcAft>
                      </a:pPr>
                      <a:r>
                        <a:rPr lang="es-CO" sz="1000" b="1" kern="100" dirty="0">
                          <a:effectLst/>
                          <a:latin typeface="Arial" panose="020B0604020202020204" pitchFamily="34" charset="0"/>
                          <a:ea typeface="Calibri" panose="020F0502020204030204" pitchFamily="34" charset="0"/>
                          <a:cs typeface="Arial" panose="020B0604020202020204" pitchFamily="34" charset="0"/>
                        </a:rPr>
                        <a:t>ESTABILIDAD GEOTÉCNICA</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137192"/>
                      </a:solidFill>
                      <a:prstDash val="solid"/>
                      <a:round/>
                      <a:headEnd type="none" w="med" len="med"/>
                      <a:tailEnd type="none" w="med" len="med"/>
                    </a:lnL>
                    <a:lnR w="12700" cap="flat" cmpd="sng" algn="ctr">
                      <a:solidFill>
                        <a:srgbClr val="137192"/>
                      </a:solidFill>
                      <a:prstDash val="solid"/>
                      <a:round/>
                      <a:headEnd type="none" w="med" len="med"/>
                      <a:tailEnd type="none" w="med" len="med"/>
                    </a:lnR>
                    <a:lnT w="12700" cap="flat" cmpd="sng" algn="ctr">
                      <a:solidFill>
                        <a:srgbClr val="137192"/>
                      </a:solidFill>
                      <a:prstDash val="solid"/>
                      <a:round/>
                      <a:headEnd type="none" w="med" len="med"/>
                      <a:tailEnd type="none" w="med" len="med"/>
                    </a:lnT>
                    <a:lnB w="12700" cap="flat" cmpd="sng" algn="ctr">
                      <a:solidFill>
                        <a:srgbClr val="137192"/>
                      </a:solidFill>
                      <a:prstDash val="solid"/>
                      <a:round/>
                      <a:headEnd type="none" w="med" len="med"/>
                      <a:tailEnd type="none" w="med" len="med"/>
                    </a:lnB>
                    <a:solidFill>
                      <a:srgbClr val="C6C6C6"/>
                    </a:solidFill>
                  </a:tcPr>
                </a:tc>
                <a:tc>
                  <a:txBody>
                    <a:bodyPr/>
                    <a:lstStyle/>
                    <a:p>
                      <a:pPr algn="ctr">
                        <a:spcBef>
                          <a:spcPts val="600"/>
                        </a:spcBef>
                        <a:spcAft>
                          <a:spcPts val="600"/>
                        </a:spcAft>
                      </a:pPr>
                      <a:r>
                        <a:rPr lang="es-CO" sz="10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DESCRIPCIÓN</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137192"/>
                      </a:solidFill>
                      <a:prstDash val="solid"/>
                      <a:round/>
                      <a:headEnd type="none" w="med" len="med"/>
                      <a:tailEnd type="none" w="med" len="med"/>
                    </a:lnL>
                    <a:lnR w="12700" cap="flat" cmpd="sng" algn="ctr">
                      <a:solidFill>
                        <a:srgbClr val="137192"/>
                      </a:solidFill>
                      <a:prstDash val="solid"/>
                      <a:round/>
                      <a:headEnd type="none" w="med" len="med"/>
                      <a:tailEnd type="none" w="med" len="med"/>
                    </a:lnR>
                    <a:lnT w="12700" cap="flat" cmpd="sng" algn="ctr">
                      <a:solidFill>
                        <a:srgbClr val="137192"/>
                      </a:solidFill>
                      <a:prstDash val="solid"/>
                      <a:round/>
                      <a:headEnd type="none" w="med" len="med"/>
                      <a:tailEnd type="none" w="med" len="med"/>
                    </a:lnT>
                    <a:lnB w="12700" cap="flat" cmpd="sng" algn="ctr">
                      <a:solidFill>
                        <a:srgbClr val="137192"/>
                      </a:solidFill>
                      <a:prstDash val="solid"/>
                      <a:round/>
                      <a:headEnd type="none" w="med" len="med"/>
                      <a:tailEnd type="none" w="med" len="med"/>
                    </a:lnB>
                    <a:solidFill>
                      <a:srgbClr val="C6C6C6"/>
                    </a:solidFill>
                  </a:tcPr>
                </a:tc>
                <a:tc>
                  <a:txBody>
                    <a:bodyPr/>
                    <a:lstStyle/>
                    <a:p>
                      <a:pPr algn="ctr">
                        <a:spcBef>
                          <a:spcPts val="600"/>
                        </a:spcBef>
                        <a:spcAft>
                          <a:spcPts val="600"/>
                        </a:spcAft>
                      </a:pPr>
                      <a:r>
                        <a:rPr lang="es-CO" sz="10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ÁREA (HA)</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137192"/>
                      </a:solidFill>
                      <a:prstDash val="solid"/>
                      <a:round/>
                      <a:headEnd type="none" w="med" len="med"/>
                      <a:tailEnd type="none" w="med" len="med"/>
                    </a:lnL>
                    <a:lnR w="12700" cap="flat" cmpd="sng" algn="ctr">
                      <a:solidFill>
                        <a:srgbClr val="137192"/>
                      </a:solidFill>
                      <a:prstDash val="solid"/>
                      <a:round/>
                      <a:headEnd type="none" w="med" len="med"/>
                      <a:tailEnd type="none" w="med" len="med"/>
                    </a:lnR>
                    <a:lnT w="12700" cap="flat" cmpd="sng" algn="ctr">
                      <a:solidFill>
                        <a:srgbClr val="137192"/>
                      </a:solidFill>
                      <a:prstDash val="solid"/>
                      <a:round/>
                      <a:headEnd type="none" w="med" len="med"/>
                      <a:tailEnd type="none" w="med" len="med"/>
                    </a:lnT>
                    <a:lnB w="12700" cap="flat" cmpd="sng" algn="ctr">
                      <a:solidFill>
                        <a:srgbClr val="137192"/>
                      </a:solidFill>
                      <a:prstDash val="solid"/>
                      <a:round/>
                      <a:headEnd type="none" w="med" len="med"/>
                      <a:tailEnd type="none" w="med" len="med"/>
                    </a:lnB>
                    <a:solidFill>
                      <a:srgbClr val="C6C6C6"/>
                    </a:solidFill>
                  </a:tcPr>
                </a:tc>
                <a:tc>
                  <a:txBody>
                    <a:bodyPr/>
                    <a:lstStyle/>
                    <a:p>
                      <a:pPr algn="ctr">
                        <a:spcBef>
                          <a:spcPts val="600"/>
                        </a:spcBef>
                        <a:spcAft>
                          <a:spcPts val="600"/>
                        </a:spcAft>
                      </a:pPr>
                      <a:r>
                        <a:rPr lang="es-CO" sz="10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ÁREA (%)</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137192"/>
                      </a:solidFill>
                      <a:prstDash val="solid"/>
                      <a:round/>
                      <a:headEnd type="none" w="med" len="med"/>
                      <a:tailEnd type="none" w="med" len="med"/>
                    </a:lnL>
                    <a:lnR w="12700" cap="flat" cmpd="sng" algn="ctr">
                      <a:solidFill>
                        <a:srgbClr val="137192"/>
                      </a:solidFill>
                      <a:prstDash val="solid"/>
                      <a:round/>
                      <a:headEnd type="none" w="med" len="med"/>
                      <a:tailEnd type="none" w="med" len="med"/>
                    </a:lnR>
                    <a:lnT w="12700" cap="flat" cmpd="sng" algn="ctr">
                      <a:solidFill>
                        <a:srgbClr val="137192"/>
                      </a:solidFill>
                      <a:prstDash val="solid"/>
                      <a:round/>
                      <a:headEnd type="none" w="med" len="med"/>
                      <a:tailEnd type="none" w="med" len="med"/>
                    </a:lnT>
                    <a:lnB w="12700" cap="flat" cmpd="sng" algn="ctr">
                      <a:solidFill>
                        <a:srgbClr val="137192"/>
                      </a:solidFill>
                      <a:prstDash val="solid"/>
                      <a:round/>
                      <a:headEnd type="none" w="med" len="med"/>
                      <a:tailEnd type="none" w="med" len="med"/>
                    </a:lnB>
                    <a:solidFill>
                      <a:srgbClr val="C6C6C6"/>
                    </a:solidFill>
                  </a:tcPr>
                </a:tc>
                <a:extLst>
                  <a:ext uri="{0D108BD9-81ED-4DB2-BD59-A6C34878D82A}">
                    <a16:rowId xmlns:a16="http://schemas.microsoft.com/office/drawing/2014/main" val="1519768963"/>
                  </a:ext>
                </a:extLst>
              </a:tr>
              <a:tr h="144145">
                <a:tc>
                  <a:txBody>
                    <a:bodyPr/>
                    <a:lstStyle/>
                    <a:p>
                      <a:pPr algn="ctr">
                        <a:spcBef>
                          <a:spcPts val="600"/>
                        </a:spcBef>
                        <a:spcAft>
                          <a:spcPts val="600"/>
                        </a:spcAft>
                      </a:pPr>
                      <a:r>
                        <a:rPr lang="es-ES" sz="10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Estabilidad Moderada</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137192"/>
                      </a:solidFill>
                      <a:prstDash val="solid"/>
                      <a:round/>
                      <a:headEnd type="none" w="med" len="med"/>
                      <a:tailEnd type="none" w="med" len="med"/>
                    </a:lnL>
                    <a:lnR w="12700" cap="flat" cmpd="sng" algn="ctr">
                      <a:solidFill>
                        <a:srgbClr val="137192"/>
                      </a:solidFill>
                      <a:prstDash val="solid"/>
                      <a:round/>
                      <a:headEnd type="none" w="med" len="med"/>
                      <a:tailEnd type="none" w="med" len="med"/>
                    </a:lnR>
                    <a:lnT w="12700" cap="flat" cmpd="sng" algn="ctr">
                      <a:solidFill>
                        <a:srgbClr val="137192"/>
                      </a:solidFill>
                      <a:prstDash val="solid"/>
                      <a:round/>
                      <a:headEnd type="none" w="med" len="med"/>
                      <a:tailEnd type="none" w="med" len="med"/>
                    </a:lnT>
                    <a:lnB w="12700" cap="flat" cmpd="sng" algn="ctr">
                      <a:solidFill>
                        <a:srgbClr val="137192"/>
                      </a:solidFill>
                      <a:prstDash val="solid"/>
                      <a:round/>
                      <a:headEnd type="none" w="med" len="med"/>
                      <a:tailEnd type="none" w="med" len="med"/>
                    </a:lnB>
                    <a:solidFill>
                      <a:srgbClr val="FFFF00"/>
                    </a:solidFill>
                  </a:tcPr>
                </a:tc>
                <a:tc>
                  <a:txBody>
                    <a:bodyPr/>
                    <a:lstStyle/>
                    <a:p>
                      <a:pPr algn="just">
                        <a:spcBef>
                          <a:spcPts val="600"/>
                        </a:spcBef>
                        <a:spcAft>
                          <a:spcPts val="600"/>
                        </a:spcAft>
                      </a:pPr>
                      <a:r>
                        <a:rPr lang="es-ES" sz="1000" kern="100" dirty="0">
                          <a:effectLst/>
                          <a:latin typeface="Arial" panose="020B0604020202020204" pitchFamily="34" charset="0"/>
                          <a:ea typeface="Calibri" panose="020F0502020204030204" pitchFamily="34" charset="0"/>
                          <a:cs typeface="Arial" panose="020B0604020202020204" pitchFamily="34" charset="0"/>
                        </a:rPr>
                        <a:t>Las zonas con estabilidad moderada las representan múltiples interacciones de todas las variables evaluadas, destacando los terrenos con coberturas de Bosque de galería y/o ripario, Bosque denso bajo de tierra firme, vegetación secundaria baja y alta, pastos arbolados y limpios, Red ferroviaria y terrenos asociados, obras hidráulicas, embalses, zonas industriales y afloramientos rocosos, sobre geoformas de Ladera estructural de sierra anticlinal, Ladera de contrapendiente de sierra anticlinal, Planos y campos de llenos antrópicos, Superficies de explanación, embalses y Presa, con pendientes que van desde a nivel (0-1%), Fuertemente inclinadas (12-25%), </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137192"/>
                      </a:solidFill>
                      <a:prstDash val="solid"/>
                      <a:round/>
                      <a:headEnd type="none" w="med" len="med"/>
                      <a:tailEnd type="none" w="med" len="med"/>
                    </a:lnL>
                    <a:lnR w="12700" cap="flat" cmpd="sng" algn="ctr">
                      <a:solidFill>
                        <a:srgbClr val="137192"/>
                      </a:solidFill>
                      <a:prstDash val="solid"/>
                      <a:round/>
                      <a:headEnd type="none" w="med" len="med"/>
                      <a:tailEnd type="none" w="med" len="med"/>
                    </a:lnR>
                    <a:lnT w="12700" cap="flat" cmpd="sng" algn="ctr">
                      <a:solidFill>
                        <a:srgbClr val="137192"/>
                      </a:solidFill>
                      <a:prstDash val="solid"/>
                      <a:round/>
                      <a:headEnd type="none" w="med" len="med"/>
                      <a:tailEnd type="none" w="med" len="med"/>
                    </a:lnT>
                    <a:lnB w="12700" cap="flat" cmpd="sng" algn="ctr">
                      <a:solidFill>
                        <a:srgbClr val="137192"/>
                      </a:solidFill>
                      <a:prstDash val="solid"/>
                      <a:round/>
                      <a:headEnd type="none" w="med" len="med"/>
                      <a:tailEnd type="none" w="med" len="med"/>
                    </a:lnB>
                  </a:tcPr>
                </a:tc>
                <a:tc>
                  <a:txBody>
                    <a:bodyPr/>
                    <a:lstStyle/>
                    <a:p>
                      <a:pPr algn="ctr">
                        <a:spcBef>
                          <a:spcPts val="600"/>
                        </a:spcBef>
                        <a:spcAft>
                          <a:spcPts val="600"/>
                        </a:spcAft>
                      </a:pPr>
                      <a:r>
                        <a:rPr lang="es-CO" sz="10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36,29</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137192"/>
                      </a:solidFill>
                      <a:prstDash val="solid"/>
                      <a:round/>
                      <a:headEnd type="none" w="med" len="med"/>
                      <a:tailEnd type="none" w="med" len="med"/>
                    </a:lnL>
                    <a:lnR w="12700" cap="flat" cmpd="sng" algn="ctr">
                      <a:solidFill>
                        <a:srgbClr val="137192"/>
                      </a:solidFill>
                      <a:prstDash val="solid"/>
                      <a:round/>
                      <a:headEnd type="none" w="med" len="med"/>
                      <a:tailEnd type="none" w="med" len="med"/>
                    </a:lnR>
                    <a:lnT w="12700" cap="flat" cmpd="sng" algn="ctr">
                      <a:solidFill>
                        <a:srgbClr val="137192"/>
                      </a:solidFill>
                      <a:prstDash val="solid"/>
                      <a:round/>
                      <a:headEnd type="none" w="med" len="med"/>
                      <a:tailEnd type="none" w="med" len="med"/>
                    </a:lnT>
                    <a:lnB w="12700" cap="flat" cmpd="sng" algn="ctr">
                      <a:solidFill>
                        <a:srgbClr val="137192"/>
                      </a:solidFill>
                      <a:prstDash val="solid"/>
                      <a:round/>
                      <a:headEnd type="none" w="med" len="med"/>
                      <a:tailEnd type="none" w="med" len="med"/>
                    </a:lnB>
                  </a:tcPr>
                </a:tc>
                <a:tc>
                  <a:txBody>
                    <a:bodyPr/>
                    <a:lstStyle/>
                    <a:p>
                      <a:pPr algn="ctr">
                        <a:spcBef>
                          <a:spcPts val="600"/>
                        </a:spcBef>
                        <a:spcAft>
                          <a:spcPts val="600"/>
                        </a:spcAft>
                      </a:pPr>
                      <a:r>
                        <a:rPr lang="es-CO" sz="10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36,02</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137192"/>
                      </a:solidFill>
                      <a:prstDash val="solid"/>
                      <a:round/>
                      <a:headEnd type="none" w="med" len="med"/>
                      <a:tailEnd type="none" w="med" len="med"/>
                    </a:lnL>
                    <a:lnR w="12700" cap="flat" cmpd="sng" algn="ctr">
                      <a:solidFill>
                        <a:srgbClr val="137192"/>
                      </a:solidFill>
                      <a:prstDash val="solid"/>
                      <a:round/>
                      <a:headEnd type="none" w="med" len="med"/>
                      <a:tailEnd type="none" w="med" len="med"/>
                    </a:lnR>
                    <a:lnT w="12700" cap="flat" cmpd="sng" algn="ctr">
                      <a:solidFill>
                        <a:srgbClr val="137192"/>
                      </a:solidFill>
                      <a:prstDash val="solid"/>
                      <a:round/>
                      <a:headEnd type="none" w="med" len="med"/>
                      <a:tailEnd type="none" w="med" len="med"/>
                    </a:lnT>
                    <a:lnB w="12700" cap="flat" cmpd="sng" algn="ctr">
                      <a:solidFill>
                        <a:srgbClr val="137192"/>
                      </a:solidFill>
                      <a:prstDash val="solid"/>
                      <a:round/>
                      <a:headEnd type="none" w="med" len="med"/>
                      <a:tailEnd type="none" w="med" len="med"/>
                    </a:lnB>
                  </a:tcPr>
                </a:tc>
                <a:extLst>
                  <a:ext uri="{0D108BD9-81ED-4DB2-BD59-A6C34878D82A}">
                    <a16:rowId xmlns:a16="http://schemas.microsoft.com/office/drawing/2014/main" val="65618434"/>
                  </a:ext>
                </a:extLst>
              </a:tr>
              <a:tr h="144145">
                <a:tc>
                  <a:txBody>
                    <a:bodyPr/>
                    <a:lstStyle/>
                    <a:p>
                      <a:pPr algn="ctr">
                        <a:spcBef>
                          <a:spcPts val="600"/>
                        </a:spcBef>
                        <a:spcAft>
                          <a:spcPts val="600"/>
                        </a:spcAft>
                      </a:pPr>
                      <a:r>
                        <a:rPr lang="es-ES" sz="10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Estabilidad Baja</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137192"/>
                      </a:solidFill>
                      <a:prstDash val="solid"/>
                      <a:round/>
                      <a:headEnd type="none" w="med" len="med"/>
                      <a:tailEnd type="none" w="med" len="med"/>
                    </a:lnL>
                    <a:lnR w="12700" cap="flat" cmpd="sng" algn="ctr">
                      <a:solidFill>
                        <a:srgbClr val="137192"/>
                      </a:solidFill>
                      <a:prstDash val="solid"/>
                      <a:round/>
                      <a:headEnd type="none" w="med" len="med"/>
                      <a:tailEnd type="none" w="med" len="med"/>
                    </a:lnR>
                    <a:lnT w="12700" cap="flat" cmpd="sng" algn="ctr">
                      <a:solidFill>
                        <a:srgbClr val="137192"/>
                      </a:solidFill>
                      <a:prstDash val="solid"/>
                      <a:round/>
                      <a:headEnd type="none" w="med" len="med"/>
                      <a:tailEnd type="none" w="med" len="med"/>
                    </a:lnT>
                    <a:lnB w="12700" cap="flat" cmpd="sng" algn="ctr">
                      <a:solidFill>
                        <a:srgbClr val="137192"/>
                      </a:solidFill>
                      <a:prstDash val="solid"/>
                      <a:round/>
                      <a:headEnd type="none" w="med" len="med"/>
                      <a:tailEnd type="none" w="med" len="med"/>
                    </a:lnB>
                    <a:solidFill>
                      <a:srgbClr val="FFC000"/>
                    </a:solidFill>
                  </a:tcPr>
                </a:tc>
                <a:tc>
                  <a:txBody>
                    <a:bodyPr/>
                    <a:lstStyle/>
                    <a:p>
                      <a:pPr algn="just">
                        <a:spcBef>
                          <a:spcPts val="600"/>
                        </a:spcBef>
                        <a:spcAft>
                          <a:spcPts val="600"/>
                        </a:spcAft>
                      </a:pPr>
                      <a:r>
                        <a:rPr lang="es-ES" sz="1000" kern="100" dirty="0">
                          <a:effectLst/>
                          <a:latin typeface="Arial" panose="020B0604020202020204" pitchFamily="34" charset="0"/>
                          <a:ea typeface="Calibri" panose="020F0502020204030204" pitchFamily="34" charset="0"/>
                          <a:cs typeface="Arial" panose="020B0604020202020204" pitchFamily="34" charset="0"/>
                        </a:rPr>
                        <a:t>Las zonas con estabilidad baja las representan múltiples interacciones de todas las variables evaluadas, destacando los terrenos con coberturas de Bosque de galería y/o ripario, Bosque denso bajo de tierra firme, vegetación secundaria baja y alta, pastos arbolados, enmalezados y limpios, Red ferroviaria y terrenos asociados, obras hidráulicas, 100</a:t>
                      </a:r>
                      <a:r>
                        <a:rPr lang="es-CO" sz="1000" kern="100" dirty="0">
                          <a:effectLst/>
                          <a:latin typeface="Arial" panose="020B0604020202020204" pitchFamily="34" charset="0"/>
                          <a:ea typeface="Calibri" panose="020F0502020204030204" pitchFamily="34" charset="0"/>
                          <a:cs typeface="Arial" panose="020B0604020202020204" pitchFamily="34" charset="0"/>
                        </a:rPr>
                        <a:t>por un clima frio seco y una amenaza alta por la sismicidad.</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137192"/>
                      </a:solidFill>
                      <a:prstDash val="solid"/>
                      <a:round/>
                      <a:headEnd type="none" w="med" len="med"/>
                      <a:tailEnd type="none" w="med" len="med"/>
                    </a:lnL>
                    <a:lnR w="12700" cap="flat" cmpd="sng" algn="ctr">
                      <a:solidFill>
                        <a:srgbClr val="137192"/>
                      </a:solidFill>
                      <a:prstDash val="solid"/>
                      <a:round/>
                      <a:headEnd type="none" w="med" len="med"/>
                      <a:tailEnd type="none" w="med" len="med"/>
                    </a:lnR>
                    <a:lnT w="12700" cap="flat" cmpd="sng" algn="ctr">
                      <a:solidFill>
                        <a:srgbClr val="137192"/>
                      </a:solidFill>
                      <a:prstDash val="solid"/>
                      <a:round/>
                      <a:headEnd type="none" w="med" len="med"/>
                      <a:tailEnd type="none" w="med" len="med"/>
                    </a:lnT>
                    <a:lnB w="12700" cap="flat" cmpd="sng" algn="ctr">
                      <a:solidFill>
                        <a:srgbClr val="137192"/>
                      </a:solidFill>
                      <a:prstDash val="solid"/>
                      <a:round/>
                      <a:headEnd type="none" w="med" len="med"/>
                      <a:tailEnd type="none" w="med" len="med"/>
                    </a:lnB>
                  </a:tcPr>
                </a:tc>
                <a:tc>
                  <a:txBody>
                    <a:bodyPr/>
                    <a:lstStyle/>
                    <a:p>
                      <a:pPr algn="ctr">
                        <a:spcBef>
                          <a:spcPts val="600"/>
                        </a:spcBef>
                        <a:spcAft>
                          <a:spcPts val="600"/>
                        </a:spcAft>
                      </a:pPr>
                      <a:r>
                        <a:rPr lang="es-CO" sz="10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64,46</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137192"/>
                      </a:solidFill>
                      <a:prstDash val="solid"/>
                      <a:round/>
                      <a:headEnd type="none" w="med" len="med"/>
                      <a:tailEnd type="none" w="med" len="med"/>
                    </a:lnL>
                    <a:lnR w="12700" cap="flat" cmpd="sng" algn="ctr">
                      <a:solidFill>
                        <a:srgbClr val="137192"/>
                      </a:solidFill>
                      <a:prstDash val="solid"/>
                      <a:round/>
                      <a:headEnd type="none" w="med" len="med"/>
                      <a:tailEnd type="none" w="med" len="med"/>
                    </a:lnR>
                    <a:lnT w="12700" cap="flat" cmpd="sng" algn="ctr">
                      <a:solidFill>
                        <a:srgbClr val="137192"/>
                      </a:solidFill>
                      <a:prstDash val="solid"/>
                      <a:round/>
                      <a:headEnd type="none" w="med" len="med"/>
                      <a:tailEnd type="none" w="med" len="med"/>
                    </a:lnT>
                    <a:lnB w="12700" cap="flat" cmpd="sng" algn="ctr">
                      <a:solidFill>
                        <a:srgbClr val="137192"/>
                      </a:solidFill>
                      <a:prstDash val="solid"/>
                      <a:round/>
                      <a:headEnd type="none" w="med" len="med"/>
                      <a:tailEnd type="none" w="med" len="med"/>
                    </a:lnB>
                  </a:tcPr>
                </a:tc>
                <a:tc>
                  <a:txBody>
                    <a:bodyPr/>
                    <a:lstStyle/>
                    <a:p>
                      <a:pPr algn="ctr">
                        <a:spcBef>
                          <a:spcPts val="600"/>
                        </a:spcBef>
                        <a:spcAft>
                          <a:spcPts val="600"/>
                        </a:spcAft>
                      </a:pPr>
                      <a:r>
                        <a:rPr lang="es-CO" sz="10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63,98</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137192"/>
                      </a:solidFill>
                      <a:prstDash val="solid"/>
                      <a:round/>
                      <a:headEnd type="none" w="med" len="med"/>
                      <a:tailEnd type="none" w="med" len="med"/>
                    </a:lnL>
                    <a:lnR w="12700" cap="flat" cmpd="sng" algn="ctr">
                      <a:solidFill>
                        <a:srgbClr val="137192"/>
                      </a:solidFill>
                      <a:prstDash val="solid"/>
                      <a:round/>
                      <a:headEnd type="none" w="med" len="med"/>
                      <a:tailEnd type="none" w="med" len="med"/>
                    </a:lnR>
                    <a:lnT w="12700" cap="flat" cmpd="sng" algn="ctr">
                      <a:solidFill>
                        <a:srgbClr val="137192"/>
                      </a:solidFill>
                      <a:prstDash val="solid"/>
                      <a:round/>
                      <a:headEnd type="none" w="med" len="med"/>
                      <a:tailEnd type="none" w="med" len="med"/>
                    </a:lnT>
                    <a:lnB w="12700" cap="flat" cmpd="sng" algn="ctr">
                      <a:solidFill>
                        <a:srgbClr val="137192"/>
                      </a:solidFill>
                      <a:prstDash val="solid"/>
                      <a:round/>
                      <a:headEnd type="none" w="med" len="med"/>
                      <a:tailEnd type="none" w="med" len="med"/>
                    </a:lnB>
                  </a:tcPr>
                </a:tc>
                <a:extLst>
                  <a:ext uri="{0D108BD9-81ED-4DB2-BD59-A6C34878D82A}">
                    <a16:rowId xmlns:a16="http://schemas.microsoft.com/office/drawing/2014/main" val="1613768408"/>
                  </a:ext>
                </a:extLst>
              </a:tr>
              <a:tr h="144145">
                <a:tc gridSpan="2">
                  <a:txBody>
                    <a:bodyPr/>
                    <a:lstStyle/>
                    <a:p>
                      <a:pPr algn="ctr">
                        <a:spcBef>
                          <a:spcPts val="600"/>
                        </a:spcBef>
                        <a:spcAft>
                          <a:spcPts val="600"/>
                        </a:spcAft>
                      </a:pPr>
                      <a:r>
                        <a:rPr lang="es-ES" sz="10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ÁREA TOTAL</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137192"/>
                      </a:solidFill>
                      <a:prstDash val="solid"/>
                      <a:round/>
                      <a:headEnd type="none" w="med" len="med"/>
                      <a:tailEnd type="none" w="med" len="med"/>
                    </a:lnL>
                    <a:lnR w="12700" cap="flat" cmpd="sng" algn="ctr">
                      <a:solidFill>
                        <a:srgbClr val="137192"/>
                      </a:solidFill>
                      <a:prstDash val="solid"/>
                      <a:round/>
                      <a:headEnd type="none" w="med" len="med"/>
                      <a:tailEnd type="none" w="med" len="med"/>
                    </a:lnR>
                    <a:lnT w="12700" cap="flat" cmpd="sng" algn="ctr">
                      <a:solidFill>
                        <a:srgbClr val="137192"/>
                      </a:solidFill>
                      <a:prstDash val="solid"/>
                      <a:round/>
                      <a:headEnd type="none" w="med" len="med"/>
                      <a:tailEnd type="none" w="med" len="med"/>
                    </a:lnT>
                    <a:lnB w="12700" cap="flat" cmpd="sng" algn="ctr">
                      <a:solidFill>
                        <a:srgbClr val="137192"/>
                      </a:solidFill>
                      <a:prstDash val="solid"/>
                      <a:round/>
                      <a:headEnd type="none" w="med" len="med"/>
                      <a:tailEnd type="none" w="med" len="med"/>
                    </a:lnB>
                    <a:solidFill>
                      <a:srgbClr val="C6C6C6"/>
                    </a:solidFill>
                  </a:tcPr>
                </a:tc>
                <a:tc hMerge="1">
                  <a:txBody>
                    <a:bodyPr/>
                    <a:lstStyle/>
                    <a:p>
                      <a:endParaRPr lang="es-CO"/>
                    </a:p>
                  </a:txBody>
                  <a:tcPr/>
                </a:tc>
                <a:tc>
                  <a:txBody>
                    <a:bodyPr/>
                    <a:lstStyle/>
                    <a:p>
                      <a:pPr algn="ctr">
                        <a:spcBef>
                          <a:spcPts val="600"/>
                        </a:spcBef>
                        <a:spcAft>
                          <a:spcPts val="600"/>
                        </a:spcAft>
                      </a:pPr>
                      <a:r>
                        <a:rPr lang="es-ES" sz="10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100,75</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137192"/>
                      </a:solidFill>
                      <a:prstDash val="solid"/>
                      <a:round/>
                      <a:headEnd type="none" w="med" len="med"/>
                      <a:tailEnd type="none" w="med" len="med"/>
                    </a:lnL>
                    <a:lnR w="12700" cap="flat" cmpd="sng" algn="ctr">
                      <a:solidFill>
                        <a:srgbClr val="137192"/>
                      </a:solidFill>
                      <a:prstDash val="solid"/>
                      <a:round/>
                      <a:headEnd type="none" w="med" len="med"/>
                      <a:tailEnd type="none" w="med" len="med"/>
                    </a:lnR>
                    <a:lnT w="12700" cap="flat" cmpd="sng" algn="ctr">
                      <a:solidFill>
                        <a:srgbClr val="137192"/>
                      </a:solidFill>
                      <a:prstDash val="solid"/>
                      <a:round/>
                      <a:headEnd type="none" w="med" len="med"/>
                      <a:tailEnd type="none" w="med" len="med"/>
                    </a:lnT>
                    <a:lnB w="12700" cap="flat" cmpd="sng" algn="ctr">
                      <a:solidFill>
                        <a:srgbClr val="137192"/>
                      </a:solidFill>
                      <a:prstDash val="solid"/>
                      <a:round/>
                      <a:headEnd type="none" w="med" len="med"/>
                      <a:tailEnd type="none" w="med" len="med"/>
                    </a:lnB>
                    <a:solidFill>
                      <a:srgbClr val="C6C6C6"/>
                    </a:solidFill>
                  </a:tcPr>
                </a:tc>
                <a:tc>
                  <a:txBody>
                    <a:bodyPr/>
                    <a:lstStyle/>
                    <a:p>
                      <a:pPr algn="ctr">
                        <a:spcBef>
                          <a:spcPts val="600"/>
                        </a:spcBef>
                        <a:spcAft>
                          <a:spcPts val="600"/>
                        </a:spcAft>
                      </a:pPr>
                      <a:r>
                        <a:rPr lang="es-ES" sz="10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100,00</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137192"/>
                      </a:solidFill>
                      <a:prstDash val="solid"/>
                      <a:round/>
                      <a:headEnd type="none" w="med" len="med"/>
                      <a:tailEnd type="none" w="med" len="med"/>
                    </a:lnL>
                    <a:lnR w="12700" cap="flat" cmpd="sng" algn="ctr">
                      <a:solidFill>
                        <a:srgbClr val="137192"/>
                      </a:solidFill>
                      <a:prstDash val="solid"/>
                      <a:round/>
                      <a:headEnd type="none" w="med" len="med"/>
                      <a:tailEnd type="none" w="med" len="med"/>
                    </a:lnR>
                    <a:lnT w="12700" cap="flat" cmpd="sng" algn="ctr">
                      <a:solidFill>
                        <a:srgbClr val="137192"/>
                      </a:solidFill>
                      <a:prstDash val="solid"/>
                      <a:round/>
                      <a:headEnd type="none" w="med" len="med"/>
                      <a:tailEnd type="none" w="med" len="med"/>
                    </a:lnT>
                    <a:lnB w="12700" cap="flat" cmpd="sng" algn="ctr">
                      <a:solidFill>
                        <a:srgbClr val="137192"/>
                      </a:solidFill>
                      <a:prstDash val="solid"/>
                      <a:round/>
                      <a:headEnd type="none" w="med" len="med"/>
                      <a:tailEnd type="none" w="med" len="med"/>
                    </a:lnB>
                    <a:solidFill>
                      <a:srgbClr val="C6C6C6"/>
                    </a:solidFill>
                  </a:tcPr>
                </a:tc>
                <a:extLst>
                  <a:ext uri="{0D108BD9-81ED-4DB2-BD59-A6C34878D82A}">
                    <a16:rowId xmlns:a16="http://schemas.microsoft.com/office/drawing/2014/main" val="4011950878"/>
                  </a:ext>
                </a:extLst>
              </a:tr>
            </a:tbl>
          </a:graphicData>
        </a:graphic>
      </p:graphicFrame>
    </p:spTree>
    <p:extLst>
      <p:ext uri="{BB962C8B-B14F-4D97-AF65-F5344CB8AC3E}">
        <p14:creationId xmlns:p14="http://schemas.microsoft.com/office/powerpoint/2010/main" val="879384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39A580-3300-8413-93D8-FF95A2126FB1}"/>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sp>
        <p:nvSpPr>
          <p:cNvPr id="11" name="Title 23">
            <a:extLst>
              <a:ext uri="{FF2B5EF4-FFF2-40B4-BE49-F238E27FC236}">
                <a16:creationId xmlns:a16="http://schemas.microsoft.com/office/drawing/2014/main" id="{A9579A20-9446-AF75-3C38-C99594335F66}"/>
              </a:ext>
            </a:extLst>
          </p:cNvPr>
          <p:cNvSpPr txBox="1">
            <a:spLocks/>
          </p:cNvSpPr>
          <p:nvPr/>
        </p:nvSpPr>
        <p:spPr>
          <a:xfrm>
            <a:off x="820257" y="732495"/>
            <a:ext cx="5719934"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3200" dirty="0">
                <a:solidFill>
                  <a:srgbClr val="00B050"/>
                </a:solidFill>
                <a:latin typeface="Arial"/>
              </a:rPr>
              <a:t>4.8. Calidad del agua, calidad del aire y ruido ambiental</a:t>
            </a:r>
          </a:p>
        </p:txBody>
      </p:sp>
      <p:pic>
        <p:nvPicPr>
          <p:cNvPr id="30" name="Imagen 29">
            <a:extLst>
              <a:ext uri="{FF2B5EF4-FFF2-40B4-BE49-F238E27FC236}">
                <a16:creationId xmlns:a16="http://schemas.microsoft.com/office/drawing/2014/main" id="{48CA562D-F361-77CF-A573-EDA81B6007C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279310" y="5728955"/>
            <a:ext cx="1597465" cy="622701"/>
          </a:xfrm>
          <a:prstGeom prst="rect">
            <a:avLst/>
          </a:prstGeom>
          <a:noFill/>
        </p:spPr>
      </p:pic>
      <p:sp>
        <p:nvSpPr>
          <p:cNvPr id="10" name="Título 1">
            <a:extLst>
              <a:ext uri="{FF2B5EF4-FFF2-40B4-BE49-F238E27FC236}">
                <a16:creationId xmlns:a16="http://schemas.microsoft.com/office/drawing/2014/main" id="{E348D51E-CD62-435F-A4D7-4F12119B6860}"/>
              </a:ext>
            </a:extLst>
          </p:cNvPr>
          <p:cNvSpPr>
            <a:spLocks noGrp="1"/>
          </p:cNvSpPr>
          <p:nvPr>
            <p:ph type="title"/>
          </p:nvPr>
        </p:nvSpPr>
        <p:spPr>
          <a:xfrm>
            <a:off x="979866" y="1986165"/>
            <a:ext cx="5064674" cy="2439461"/>
          </a:xfrm>
        </p:spPr>
        <p:txBody>
          <a:bodyPr/>
          <a:lstStyle/>
          <a:p>
            <a:r>
              <a:rPr lang="es-CO" sz="2000" b="0" dirty="0"/>
              <a:t>Se monitorearon 7 puntos de calidad del agua en los cuerpos hídricos del área de influencia.</a:t>
            </a:r>
            <a:br>
              <a:rPr lang="es-CO" sz="2000" b="0" dirty="0">
                <a:cs typeface="Arial"/>
              </a:rPr>
            </a:br>
            <a:br>
              <a:rPr lang="es-CO" sz="2000" b="0" dirty="0"/>
            </a:br>
            <a:r>
              <a:rPr lang="es-CO" sz="2000" b="0" dirty="0"/>
              <a:t>- 6 en época de transición entre lluvias y seca</a:t>
            </a:r>
            <a:br>
              <a:rPr lang="es-CO" sz="2000" b="0" dirty="0"/>
            </a:br>
            <a:r>
              <a:rPr lang="es-CO" sz="2000" b="0" dirty="0"/>
              <a:t>- 4 en época de lluvias y seca (seguimiento del PMA actual de la hidroeléctrica).</a:t>
            </a:r>
            <a:br>
              <a:rPr lang="es-CO" sz="2000" b="0" dirty="0"/>
            </a:br>
            <a:endParaRPr lang="es-CO" sz="2000" b="0" dirty="0"/>
          </a:p>
        </p:txBody>
      </p:sp>
      <p:sp>
        <p:nvSpPr>
          <p:cNvPr id="6" name="Título 1">
            <a:extLst>
              <a:ext uri="{FF2B5EF4-FFF2-40B4-BE49-F238E27FC236}">
                <a16:creationId xmlns:a16="http://schemas.microsoft.com/office/drawing/2014/main" id="{9D36C6BE-8199-5FDF-5993-0418B10CFEA4}"/>
              </a:ext>
            </a:extLst>
          </p:cNvPr>
          <p:cNvSpPr txBox="1">
            <a:spLocks/>
          </p:cNvSpPr>
          <p:nvPr/>
        </p:nvSpPr>
        <p:spPr>
          <a:xfrm>
            <a:off x="979866" y="4525506"/>
            <a:ext cx="9230933" cy="394980"/>
          </a:xfrm>
          <a:prstGeom prst="rect">
            <a:avLst/>
          </a:prstGeom>
        </p:spPr>
        <p:txBody>
          <a:bodyPr vert="horz" wrap="square" lIns="0" tIns="0" rIns="0" bIns="0" rtlCol="0" anchor="t">
            <a:noAutofit/>
          </a:bodyPr>
          <a:lstStyle>
            <a:lvl1pPr marL="0" indent="0" algn="l" defTabSz="914400" rtl="0" eaLnBrk="1" latinLnBrk="0" hangingPunct="1">
              <a:lnSpc>
                <a:spcPct val="90000"/>
              </a:lnSpc>
              <a:spcBef>
                <a:spcPct val="0"/>
              </a:spcBef>
              <a:buFont typeface="Arial" panose="020B0604020202020204" pitchFamily="34" charset="0"/>
              <a:buNone/>
              <a:defRPr sz="2800" b="1" kern="1200">
                <a:solidFill>
                  <a:schemeClr val="tx1"/>
                </a:solidFill>
                <a:latin typeface="+mj-lt"/>
                <a:ea typeface="+mj-ea"/>
                <a:cs typeface="+mj-cs"/>
              </a:defRPr>
            </a:lvl1pPr>
          </a:lstStyle>
          <a:p>
            <a:r>
              <a:rPr lang="es-CO" sz="2000" b="0" dirty="0"/>
              <a:t>Se monitorearon 4 puntos de calidad del aire</a:t>
            </a:r>
          </a:p>
          <a:p>
            <a:r>
              <a:rPr lang="es-CO" sz="2000" b="0" dirty="0"/>
              <a:t> </a:t>
            </a:r>
            <a:br>
              <a:rPr lang="es-CO" sz="2000" b="0" dirty="0"/>
            </a:br>
            <a:endParaRPr lang="es-CO" sz="2000" b="0" dirty="0"/>
          </a:p>
        </p:txBody>
      </p:sp>
      <p:sp>
        <p:nvSpPr>
          <p:cNvPr id="7" name="Título 1">
            <a:extLst>
              <a:ext uri="{FF2B5EF4-FFF2-40B4-BE49-F238E27FC236}">
                <a16:creationId xmlns:a16="http://schemas.microsoft.com/office/drawing/2014/main" id="{3B4E7E21-FC3C-87D6-8562-E7F144EE9686}"/>
              </a:ext>
            </a:extLst>
          </p:cNvPr>
          <p:cNvSpPr txBox="1">
            <a:spLocks/>
          </p:cNvSpPr>
          <p:nvPr/>
        </p:nvSpPr>
        <p:spPr>
          <a:xfrm>
            <a:off x="950177" y="5035476"/>
            <a:ext cx="9230933" cy="394980"/>
          </a:xfrm>
          <a:prstGeom prst="rect">
            <a:avLst/>
          </a:prstGeom>
        </p:spPr>
        <p:txBody>
          <a:bodyPr vert="horz" wrap="square" lIns="0" tIns="0" rIns="0" bIns="0" rtlCol="0" anchor="t">
            <a:noAutofit/>
          </a:bodyPr>
          <a:lstStyle>
            <a:lvl1pPr marL="0" indent="0" algn="l" defTabSz="914400" rtl="0" eaLnBrk="1" latinLnBrk="0" hangingPunct="1">
              <a:lnSpc>
                <a:spcPct val="90000"/>
              </a:lnSpc>
              <a:spcBef>
                <a:spcPct val="0"/>
              </a:spcBef>
              <a:buFont typeface="Arial" panose="020B0604020202020204" pitchFamily="34" charset="0"/>
              <a:buNone/>
              <a:defRPr sz="2800" b="1" kern="1200">
                <a:solidFill>
                  <a:schemeClr val="tx1"/>
                </a:solidFill>
                <a:latin typeface="+mj-lt"/>
                <a:ea typeface="+mj-ea"/>
                <a:cs typeface="+mj-cs"/>
              </a:defRPr>
            </a:lvl1pPr>
          </a:lstStyle>
          <a:p>
            <a:r>
              <a:rPr lang="es-CO" sz="2000" b="0" dirty="0"/>
              <a:t>Se monitorearon 12 puntos de ruido ambiental</a:t>
            </a:r>
          </a:p>
          <a:p>
            <a:r>
              <a:rPr lang="es-CO" sz="2000" b="0" dirty="0"/>
              <a:t> </a:t>
            </a:r>
            <a:br>
              <a:rPr lang="es-CO" sz="2000" b="0" dirty="0"/>
            </a:br>
            <a:endParaRPr lang="es-CO" sz="2000" b="0" dirty="0"/>
          </a:p>
        </p:txBody>
      </p:sp>
      <p:pic>
        <p:nvPicPr>
          <p:cNvPr id="2" name="Imagen 1" descr="Mapa&#10;&#10;Descripción generada automáticamente">
            <a:extLst>
              <a:ext uri="{FF2B5EF4-FFF2-40B4-BE49-F238E27FC236}">
                <a16:creationId xmlns:a16="http://schemas.microsoft.com/office/drawing/2014/main" id="{AEFB7B65-E6B3-B699-0FD3-7DFCED646D7A}"/>
              </a:ext>
            </a:extLst>
          </p:cNvPr>
          <p:cNvPicPr>
            <a:picLocks noChangeAspect="1"/>
          </p:cNvPicPr>
          <p:nvPr/>
        </p:nvPicPr>
        <p:blipFill>
          <a:blip r:embed="rId4"/>
          <a:stretch>
            <a:fillRect/>
          </a:stretch>
        </p:blipFill>
        <p:spPr>
          <a:xfrm>
            <a:off x="6645322" y="1207324"/>
            <a:ext cx="5135902" cy="5294417"/>
          </a:xfrm>
          <a:prstGeom prst="rect">
            <a:avLst/>
          </a:prstGeom>
        </p:spPr>
      </p:pic>
    </p:spTree>
    <p:extLst>
      <p:ext uri="{BB962C8B-B14F-4D97-AF65-F5344CB8AC3E}">
        <p14:creationId xmlns:p14="http://schemas.microsoft.com/office/powerpoint/2010/main" val="989225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39A580-3300-8413-93D8-FF95A2126FB1}"/>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sp>
        <p:nvSpPr>
          <p:cNvPr id="11" name="Title 23">
            <a:extLst>
              <a:ext uri="{FF2B5EF4-FFF2-40B4-BE49-F238E27FC236}">
                <a16:creationId xmlns:a16="http://schemas.microsoft.com/office/drawing/2014/main" id="{A9579A20-9446-AF75-3C38-C99594335F66}"/>
              </a:ext>
            </a:extLst>
          </p:cNvPr>
          <p:cNvSpPr txBox="1">
            <a:spLocks/>
          </p:cNvSpPr>
          <p:nvPr/>
        </p:nvSpPr>
        <p:spPr>
          <a:xfrm>
            <a:off x="820256" y="359040"/>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3200" dirty="0">
                <a:solidFill>
                  <a:srgbClr val="00B050"/>
                </a:solidFill>
                <a:latin typeface="Arial"/>
              </a:rPr>
              <a:t>4.8 Calidad del agua, calidad del aire y ruido ambiental – resultados monitoreos</a:t>
            </a:r>
          </a:p>
        </p:txBody>
      </p:sp>
      <p:pic>
        <p:nvPicPr>
          <p:cNvPr id="30" name="Imagen 29">
            <a:extLst>
              <a:ext uri="{FF2B5EF4-FFF2-40B4-BE49-F238E27FC236}">
                <a16:creationId xmlns:a16="http://schemas.microsoft.com/office/drawing/2014/main" id="{48CA562D-F361-77CF-A573-EDA81B6007C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303891" y="5768303"/>
            <a:ext cx="1597465" cy="622701"/>
          </a:xfrm>
          <a:prstGeom prst="rect">
            <a:avLst/>
          </a:prstGeom>
          <a:noFill/>
        </p:spPr>
      </p:pic>
      <p:sp>
        <p:nvSpPr>
          <p:cNvPr id="5" name="Título 1">
            <a:extLst>
              <a:ext uri="{FF2B5EF4-FFF2-40B4-BE49-F238E27FC236}">
                <a16:creationId xmlns:a16="http://schemas.microsoft.com/office/drawing/2014/main" id="{4AB458D5-9182-8039-580C-B1CE2119EC93}"/>
              </a:ext>
            </a:extLst>
          </p:cNvPr>
          <p:cNvSpPr txBox="1">
            <a:spLocks/>
          </p:cNvSpPr>
          <p:nvPr/>
        </p:nvSpPr>
        <p:spPr>
          <a:xfrm>
            <a:off x="625736" y="1835164"/>
            <a:ext cx="6399178" cy="394980"/>
          </a:xfrm>
          <a:prstGeom prst="rect">
            <a:avLst/>
          </a:prstGeom>
        </p:spPr>
        <p:txBody>
          <a:bodyPr vert="horz" wrap="square" lIns="0" tIns="0" rIns="0" bIns="0" rtlCol="0" anchor="t">
            <a:noAutofit/>
          </a:bodyPr>
          <a:lstStyle>
            <a:lvl1pPr marL="0" indent="0" algn="l" defTabSz="914400" rtl="0" eaLnBrk="1" latinLnBrk="0" hangingPunct="1">
              <a:lnSpc>
                <a:spcPct val="90000"/>
              </a:lnSpc>
              <a:spcBef>
                <a:spcPct val="0"/>
              </a:spcBef>
              <a:buFont typeface="Arial" panose="020B0604020202020204" pitchFamily="34" charset="0"/>
              <a:buNone/>
              <a:defRPr sz="2800" b="1" kern="1200">
                <a:solidFill>
                  <a:schemeClr val="tx1"/>
                </a:solidFill>
                <a:latin typeface="+mj-lt"/>
                <a:ea typeface="+mj-ea"/>
                <a:cs typeface="+mj-cs"/>
              </a:defRPr>
            </a:lvl1pPr>
          </a:lstStyle>
          <a:p>
            <a:pPr algn="just"/>
            <a:r>
              <a:rPr lang="es-CO" sz="1600" dirty="0"/>
              <a:t>Todos los parámetros de calidad de agua dentro de límites permisibles </a:t>
            </a:r>
            <a:r>
              <a:rPr lang="es-CO" sz="1600" b="0" dirty="0"/>
              <a:t>para usos del agua agrícola y humano, </a:t>
            </a:r>
            <a:r>
              <a:rPr lang="es-CO" sz="1600" dirty="0"/>
              <a:t>con excepción de </a:t>
            </a:r>
            <a:r>
              <a:rPr lang="es-ES" sz="1600" dirty="0"/>
              <a:t>coliformes totales</a:t>
            </a:r>
            <a:r>
              <a:rPr lang="es-ES" sz="1600" b="0" dirty="0"/>
              <a:t> superaron el límite permisible establecido en el artículo 2.2.3.3.9.4 (1000 NMP/100mL) del Decreto 1076 de 2015.</a:t>
            </a:r>
          </a:p>
          <a:p>
            <a:pPr algn="just"/>
            <a:endParaRPr lang="es-ES" sz="1600" b="0" dirty="0"/>
          </a:p>
          <a:p>
            <a:pPr algn="just"/>
            <a:r>
              <a:rPr lang="es-ES" sz="1600" b="0" dirty="0"/>
              <a:t>El </a:t>
            </a:r>
            <a:r>
              <a:rPr lang="es-ES" sz="1600" dirty="0"/>
              <a:t>Índice de Calidad del Agua </a:t>
            </a:r>
            <a:r>
              <a:rPr lang="es-ES" sz="1600" b="0" dirty="0"/>
              <a:t>presentó resultados de calidad de agua </a:t>
            </a:r>
            <a:r>
              <a:rPr lang="es-ES" sz="1600" dirty="0"/>
              <a:t>aceptable y regular </a:t>
            </a:r>
            <a:r>
              <a:rPr lang="es-ES" sz="1600" b="0" dirty="0"/>
              <a:t>en los sitios analizados, corroborando así una baja a media carga orgánica presente en los sitios evaluados.</a:t>
            </a:r>
          </a:p>
          <a:p>
            <a:pPr algn="just"/>
            <a:endParaRPr lang="es-ES" sz="1600" b="0" dirty="0"/>
          </a:p>
          <a:p>
            <a:pPr algn="just"/>
            <a:endParaRPr lang="es-CO" sz="1600" dirty="0"/>
          </a:p>
          <a:p>
            <a:pPr algn="just"/>
            <a:endParaRPr lang="es-CO" sz="1600" dirty="0"/>
          </a:p>
          <a:p>
            <a:pPr algn="just"/>
            <a:r>
              <a:rPr lang="es-CO" sz="1600" dirty="0"/>
              <a:t>Fuentes emisiones lineales</a:t>
            </a:r>
            <a:r>
              <a:rPr lang="es-CO" sz="1600" b="0" dirty="0"/>
              <a:t>: 8 vías: 6 tipo 1, 1 tipo 3, 1 tipo 1.</a:t>
            </a:r>
          </a:p>
          <a:p>
            <a:pPr algn="just"/>
            <a:r>
              <a:rPr lang="es-ES" sz="1600" b="0" dirty="0"/>
              <a:t>El ICA para PM10, PM2.5, CO, NO2 y O3, presentó una clasificación “</a:t>
            </a:r>
            <a:r>
              <a:rPr lang="es-ES" sz="1600" dirty="0"/>
              <a:t>Buena</a:t>
            </a:r>
            <a:r>
              <a:rPr lang="es-ES" sz="1600" b="0" dirty="0"/>
              <a:t>”, esto debido a que las estaciones reportaron concentraciones bajas de estos parámetros, indicando así, de acuerdo con la Resolución 2254 del 2017, que la contaminación atmosférica supone un riesgo bajo para la salud.</a:t>
            </a:r>
          </a:p>
          <a:p>
            <a:pPr algn="just"/>
            <a:r>
              <a:rPr lang="es-ES" sz="1600" b="0" dirty="0"/>
              <a:t> </a:t>
            </a:r>
            <a:br>
              <a:rPr lang="es-CO" sz="1600" b="0" dirty="0"/>
            </a:br>
            <a:endParaRPr lang="es-CO" sz="1600" b="0" dirty="0"/>
          </a:p>
        </p:txBody>
      </p:sp>
      <p:graphicFrame>
        <p:nvGraphicFramePr>
          <p:cNvPr id="8" name="Tabla 7">
            <a:extLst>
              <a:ext uri="{FF2B5EF4-FFF2-40B4-BE49-F238E27FC236}">
                <a16:creationId xmlns:a16="http://schemas.microsoft.com/office/drawing/2014/main" id="{ECCC6898-7E91-F175-45AE-838BADCFD8ED}"/>
              </a:ext>
            </a:extLst>
          </p:cNvPr>
          <p:cNvGraphicFramePr>
            <a:graphicFrameLocks noGrp="1"/>
          </p:cNvGraphicFramePr>
          <p:nvPr/>
        </p:nvGraphicFramePr>
        <p:xfrm>
          <a:off x="7611156" y="1331076"/>
          <a:ext cx="4111625" cy="2595055"/>
        </p:xfrm>
        <a:graphic>
          <a:graphicData uri="http://schemas.openxmlformats.org/drawingml/2006/table">
            <a:tbl>
              <a:tblPr firstRow="1" firstCol="1" bandRow="1"/>
              <a:tblGrid>
                <a:gridCol w="2733409">
                  <a:extLst>
                    <a:ext uri="{9D8B030D-6E8A-4147-A177-3AD203B41FA5}">
                      <a16:colId xmlns:a16="http://schemas.microsoft.com/office/drawing/2014/main" val="2805737944"/>
                    </a:ext>
                  </a:extLst>
                </a:gridCol>
                <a:gridCol w="1378216">
                  <a:extLst>
                    <a:ext uri="{9D8B030D-6E8A-4147-A177-3AD203B41FA5}">
                      <a16:colId xmlns:a16="http://schemas.microsoft.com/office/drawing/2014/main" val="2708326662"/>
                    </a:ext>
                  </a:extLst>
                </a:gridCol>
              </a:tblGrid>
              <a:tr h="190500">
                <a:tc>
                  <a:txBody>
                    <a:bodyPr/>
                    <a:lstStyle/>
                    <a:p>
                      <a:pPr algn="ctr">
                        <a:lnSpc>
                          <a:spcPct val="107000"/>
                        </a:lnSpc>
                        <a:spcBef>
                          <a:spcPts val="600"/>
                        </a:spcBef>
                        <a:spcAft>
                          <a:spcPts val="600"/>
                        </a:spcAft>
                      </a:pPr>
                      <a:r>
                        <a:rPr lang="es-CO" sz="8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PUNTO DE MONITOREO</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2E74B5"/>
                      </a:solidFill>
                      <a:prstDash val="solid"/>
                      <a:round/>
                      <a:headEnd type="none" w="med" len="med"/>
                      <a:tailEnd type="none" w="med" len="med"/>
                    </a:lnL>
                    <a:lnR w="12700" cap="flat" cmpd="sng" algn="ctr">
                      <a:solidFill>
                        <a:srgbClr val="2E74B5"/>
                      </a:solidFill>
                      <a:prstDash val="solid"/>
                      <a:round/>
                      <a:headEnd type="none" w="med" len="med"/>
                      <a:tailEnd type="none" w="med" len="med"/>
                    </a:lnR>
                    <a:lnT w="12700" cap="flat" cmpd="sng" algn="ctr">
                      <a:solidFill>
                        <a:srgbClr val="2E74B5"/>
                      </a:solidFill>
                      <a:prstDash val="solid"/>
                      <a:round/>
                      <a:headEnd type="none" w="med" len="med"/>
                      <a:tailEnd type="none" w="med" len="med"/>
                    </a:lnT>
                    <a:lnB w="12700" cap="flat" cmpd="sng" algn="ctr">
                      <a:solidFill>
                        <a:srgbClr val="2E74B5"/>
                      </a:solidFill>
                      <a:prstDash val="solid"/>
                      <a:round/>
                      <a:headEnd type="none" w="med" len="med"/>
                      <a:tailEnd type="none" w="med" len="med"/>
                    </a:lnB>
                    <a:solidFill>
                      <a:srgbClr val="C6C6C6"/>
                    </a:solidFill>
                  </a:tcPr>
                </a:tc>
                <a:tc>
                  <a:txBody>
                    <a:bodyPr/>
                    <a:lstStyle/>
                    <a:p>
                      <a:pPr algn="ctr">
                        <a:lnSpc>
                          <a:spcPct val="107000"/>
                        </a:lnSpc>
                        <a:spcBef>
                          <a:spcPts val="600"/>
                        </a:spcBef>
                        <a:spcAft>
                          <a:spcPts val="600"/>
                        </a:spcAft>
                      </a:pPr>
                      <a:r>
                        <a:rPr lang="es-CO" sz="8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ÍNDICE ICA</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2E74B5"/>
                      </a:solidFill>
                      <a:prstDash val="solid"/>
                      <a:round/>
                      <a:headEnd type="none" w="med" len="med"/>
                      <a:tailEnd type="none" w="med" len="med"/>
                    </a:lnL>
                    <a:lnR w="12700" cap="flat" cmpd="sng" algn="ctr">
                      <a:solidFill>
                        <a:srgbClr val="2E74B5"/>
                      </a:solidFill>
                      <a:prstDash val="solid"/>
                      <a:round/>
                      <a:headEnd type="none" w="med" len="med"/>
                      <a:tailEnd type="none" w="med" len="med"/>
                    </a:lnR>
                    <a:lnT w="12700" cap="flat" cmpd="sng" algn="ctr">
                      <a:solidFill>
                        <a:srgbClr val="2E74B5"/>
                      </a:solidFill>
                      <a:prstDash val="solid"/>
                      <a:round/>
                      <a:headEnd type="none" w="med" len="med"/>
                      <a:tailEnd type="none" w="med" len="med"/>
                    </a:lnT>
                    <a:lnB w="12700" cap="flat" cmpd="sng" algn="ctr">
                      <a:solidFill>
                        <a:srgbClr val="2E74B5"/>
                      </a:solidFill>
                      <a:prstDash val="solid"/>
                      <a:round/>
                      <a:headEnd type="none" w="med" len="med"/>
                      <a:tailEnd type="none" w="med" len="med"/>
                    </a:lnB>
                    <a:solidFill>
                      <a:srgbClr val="C6C6C6"/>
                    </a:solidFill>
                  </a:tcPr>
                </a:tc>
                <a:extLst>
                  <a:ext uri="{0D108BD9-81ED-4DB2-BD59-A6C34878D82A}">
                    <a16:rowId xmlns:a16="http://schemas.microsoft.com/office/drawing/2014/main" val="2120110782"/>
                  </a:ext>
                </a:extLst>
              </a:tr>
              <a:tr h="190500">
                <a:tc>
                  <a:txBody>
                    <a:bodyPr/>
                    <a:lstStyle/>
                    <a:p>
                      <a:pPr algn="ctr">
                        <a:lnSpc>
                          <a:spcPct val="107000"/>
                        </a:lnSpc>
                        <a:spcBef>
                          <a:spcPts val="600"/>
                        </a:spcBef>
                        <a:spcAft>
                          <a:spcPts val="600"/>
                        </a:spcAft>
                      </a:pPr>
                      <a:r>
                        <a:rPr lang="es-CO" sz="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ID 1: PUNTO RÍO BATATAS</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2E74B5"/>
                      </a:solidFill>
                      <a:prstDash val="solid"/>
                      <a:round/>
                      <a:headEnd type="none" w="med" len="med"/>
                      <a:tailEnd type="none" w="med" len="med"/>
                    </a:lnL>
                    <a:lnR w="12700" cap="flat" cmpd="sng" algn="ctr">
                      <a:solidFill>
                        <a:srgbClr val="2E74B5"/>
                      </a:solidFill>
                      <a:prstDash val="solid"/>
                      <a:round/>
                      <a:headEnd type="none" w="med" len="med"/>
                      <a:tailEnd type="none" w="med" len="med"/>
                    </a:lnR>
                    <a:lnT w="12700" cap="flat" cmpd="sng" algn="ctr">
                      <a:solidFill>
                        <a:srgbClr val="2E74B5"/>
                      </a:solidFill>
                      <a:prstDash val="solid"/>
                      <a:round/>
                      <a:headEnd type="none" w="med" len="med"/>
                      <a:tailEnd type="none" w="med" len="med"/>
                    </a:lnT>
                    <a:lnB w="12700" cap="flat" cmpd="sng" algn="ctr">
                      <a:solidFill>
                        <a:srgbClr val="2E74B5"/>
                      </a:solidFill>
                      <a:prstDash val="solid"/>
                      <a:round/>
                      <a:headEnd type="none" w="med" len="med"/>
                      <a:tailEnd type="none" w="med" len="med"/>
                    </a:lnB>
                    <a:solidFill>
                      <a:srgbClr val="FFFFFF"/>
                    </a:solidFill>
                  </a:tcPr>
                </a:tc>
                <a:tc>
                  <a:txBody>
                    <a:bodyPr/>
                    <a:lstStyle/>
                    <a:p>
                      <a:pPr algn="ctr">
                        <a:lnSpc>
                          <a:spcPct val="107000"/>
                        </a:lnSpc>
                        <a:spcBef>
                          <a:spcPts val="600"/>
                        </a:spcBef>
                        <a:spcAft>
                          <a:spcPts val="600"/>
                        </a:spcAft>
                      </a:pPr>
                      <a:r>
                        <a:rPr lang="es-CO" sz="8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0,8</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2E74B5"/>
                      </a:solidFill>
                      <a:prstDash val="solid"/>
                      <a:round/>
                      <a:headEnd type="none" w="med" len="med"/>
                      <a:tailEnd type="none" w="med" len="med"/>
                    </a:lnL>
                    <a:lnR w="12700" cap="flat" cmpd="sng" algn="ctr">
                      <a:solidFill>
                        <a:srgbClr val="2E74B5"/>
                      </a:solidFill>
                      <a:prstDash val="solid"/>
                      <a:round/>
                      <a:headEnd type="none" w="med" len="med"/>
                      <a:tailEnd type="none" w="med" len="med"/>
                    </a:lnR>
                    <a:lnT w="12700" cap="flat" cmpd="sng" algn="ctr">
                      <a:solidFill>
                        <a:srgbClr val="2E74B5"/>
                      </a:solidFill>
                      <a:prstDash val="solid"/>
                      <a:round/>
                      <a:headEnd type="none" w="med" len="med"/>
                      <a:tailEnd type="none" w="med" len="med"/>
                    </a:lnT>
                    <a:lnB w="12700" cap="flat" cmpd="sng" algn="ctr">
                      <a:solidFill>
                        <a:srgbClr val="2E74B5"/>
                      </a:solidFill>
                      <a:prstDash val="solid"/>
                      <a:round/>
                      <a:headEnd type="none" w="med" len="med"/>
                      <a:tailEnd type="none" w="med" len="med"/>
                    </a:lnB>
                    <a:solidFill>
                      <a:srgbClr val="92D050"/>
                    </a:solidFill>
                  </a:tcPr>
                </a:tc>
                <a:extLst>
                  <a:ext uri="{0D108BD9-81ED-4DB2-BD59-A6C34878D82A}">
                    <a16:rowId xmlns:a16="http://schemas.microsoft.com/office/drawing/2014/main" val="1928355451"/>
                  </a:ext>
                </a:extLst>
              </a:tr>
              <a:tr h="190500">
                <a:tc>
                  <a:txBody>
                    <a:bodyPr/>
                    <a:lstStyle/>
                    <a:p>
                      <a:pPr algn="ctr">
                        <a:lnSpc>
                          <a:spcPct val="107000"/>
                        </a:lnSpc>
                        <a:spcBef>
                          <a:spcPts val="600"/>
                        </a:spcBef>
                        <a:spcAft>
                          <a:spcPts val="600"/>
                        </a:spcAft>
                      </a:pPr>
                      <a:r>
                        <a:rPr lang="es-CO" sz="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ID 2: PUNTO BOCATOMA</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2E74B5"/>
                      </a:solidFill>
                      <a:prstDash val="solid"/>
                      <a:round/>
                      <a:headEnd type="none" w="med" len="med"/>
                      <a:tailEnd type="none" w="med" len="med"/>
                    </a:lnL>
                    <a:lnR w="12700" cap="flat" cmpd="sng" algn="ctr">
                      <a:solidFill>
                        <a:srgbClr val="2E74B5"/>
                      </a:solidFill>
                      <a:prstDash val="solid"/>
                      <a:round/>
                      <a:headEnd type="none" w="med" len="med"/>
                      <a:tailEnd type="none" w="med" len="med"/>
                    </a:lnR>
                    <a:lnT w="12700" cap="flat" cmpd="sng" algn="ctr">
                      <a:solidFill>
                        <a:srgbClr val="2E74B5"/>
                      </a:solidFill>
                      <a:prstDash val="solid"/>
                      <a:round/>
                      <a:headEnd type="none" w="med" len="med"/>
                      <a:tailEnd type="none" w="med" len="med"/>
                    </a:lnT>
                    <a:lnB w="12700" cap="flat" cmpd="sng" algn="ctr">
                      <a:solidFill>
                        <a:srgbClr val="2E74B5"/>
                      </a:solidFill>
                      <a:prstDash val="solid"/>
                      <a:round/>
                      <a:headEnd type="none" w="med" len="med"/>
                      <a:tailEnd type="none" w="med" len="med"/>
                    </a:lnB>
                    <a:solidFill>
                      <a:srgbClr val="FFFFFF"/>
                    </a:solidFill>
                  </a:tcPr>
                </a:tc>
                <a:tc>
                  <a:txBody>
                    <a:bodyPr/>
                    <a:lstStyle/>
                    <a:p>
                      <a:pPr algn="ctr">
                        <a:lnSpc>
                          <a:spcPct val="107000"/>
                        </a:lnSpc>
                        <a:spcBef>
                          <a:spcPts val="600"/>
                        </a:spcBef>
                        <a:spcAft>
                          <a:spcPts val="600"/>
                        </a:spcAft>
                      </a:pPr>
                      <a:r>
                        <a:rPr lang="es-CO" sz="8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0,78</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2E74B5"/>
                      </a:solidFill>
                      <a:prstDash val="solid"/>
                      <a:round/>
                      <a:headEnd type="none" w="med" len="med"/>
                      <a:tailEnd type="none" w="med" len="med"/>
                    </a:lnL>
                    <a:lnR w="12700" cap="flat" cmpd="sng" algn="ctr">
                      <a:solidFill>
                        <a:srgbClr val="2E74B5"/>
                      </a:solidFill>
                      <a:prstDash val="solid"/>
                      <a:round/>
                      <a:headEnd type="none" w="med" len="med"/>
                      <a:tailEnd type="none" w="med" len="med"/>
                    </a:lnR>
                    <a:lnT w="12700" cap="flat" cmpd="sng" algn="ctr">
                      <a:solidFill>
                        <a:srgbClr val="2E74B5"/>
                      </a:solidFill>
                      <a:prstDash val="solid"/>
                      <a:round/>
                      <a:headEnd type="none" w="med" len="med"/>
                      <a:tailEnd type="none" w="med" len="med"/>
                    </a:lnT>
                    <a:lnB w="12700" cap="flat" cmpd="sng" algn="ctr">
                      <a:solidFill>
                        <a:srgbClr val="2E74B5"/>
                      </a:solidFill>
                      <a:prstDash val="solid"/>
                      <a:round/>
                      <a:headEnd type="none" w="med" len="med"/>
                      <a:tailEnd type="none" w="med" len="med"/>
                    </a:lnB>
                    <a:solidFill>
                      <a:srgbClr val="92D050"/>
                    </a:solidFill>
                  </a:tcPr>
                </a:tc>
                <a:extLst>
                  <a:ext uri="{0D108BD9-81ED-4DB2-BD59-A6C34878D82A}">
                    <a16:rowId xmlns:a16="http://schemas.microsoft.com/office/drawing/2014/main" val="806489837"/>
                  </a:ext>
                </a:extLst>
              </a:tr>
              <a:tr h="190500">
                <a:tc>
                  <a:txBody>
                    <a:bodyPr/>
                    <a:lstStyle/>
                    <a:p>
                      <a:pPr algn="ctr">
                        <a:lnSpc>
                          <a:spcPct val="107000"/>
                        </a:lnSpc>
                        <a:spcBef>
                          <a:spcPts val="600"/>
                        </a:spcBef>
                        <a:spcAft>
                          <a:spcPts val="600"/>
                        </a:spcAft>
                      </a:pPr>
                      <a:r>
                        <a:rPr lang="es-CO" sz="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ID 3: PUNTO NUEVO ATAGUÍA</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2E74B5"/>
                      </a:solidFill>
                      <a:prstDash val="solid"/>
                      <a:round/>
                      <a:headEnd type="none" w="med" len="med"/>
                      <a:tailEnd type="none" w="med" len="med"/>
                    </a:lnL>
                    <a:lnR w="12700" cap="flat" cmpd="sng" algn="ctr">
                      <a:solidFill>
                        <a:srgbClr val="2E74B5"/>
                      </a:solidFill>
                      <a:prstDash val="solid"/>
                      <a:round/>
                      <a:headEnd type="none" w="med" len="med"/>
                      <a:tailEnd type="none" w="med" len="med"/>
                    </a:lnR>
                    <a:lnT w="12700" cap="flat" cmpd="sng" algn="ctr">
                      <a:solidFill>
                        <a:srgbClr val="2E74B5"/>
                      </a:solidFill>
                      <a:prstDash val="solid"/>
                      <a:round/>
                      <a:headEnd type="none" w="med" len="med"/>
                      <a:tailEnd type="none" w="med" len="med"/>
                    </a:lnT>
                    <a:lnB w="12700" cap="flat" cmpd="sng" algn="ctr">
                      <a:solidFill>
                        <a:srgbClr val="2E74B5"/>
                      </a:solidFill>
                      <a:prstDash val="solid"/>
                      <a:round/>
                      <a:headEnd type="none" w="med" len="med"/>
                      <a:tailEnd type="none" w="med" len="med"/>
                    </a:lnB>
                    <a:solidFill>
                      <a:srgbClr val="FFFFFF"/>
                    </a:solidFill>
                  </a:tcPr>
                </a:tc>
                <a:tc>
                  <a:txBody>
                    <a:bodyPr/>
                    <a:lstStyle/>
                    <a:p>
                      <a:pPr algn="ctr">
                        <a:lnSpc>
                          <a:spcPct val="107000"/>
                        </a:lnSpc>
                        <a:spcBef>
                          <a:spcPts val="600"/>
                        </a:spcBef>
                        <a:spcAft>
                          <a:spcPts val="600"/>
                        </a:spcAft>
                      </a:pPr>
                      <a:r>
                        <a:rPr lang="es-CO" sz="8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0,74</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2E74B5"/>
                      </a:solidFill>
                      <a:prstDash val="solid"/>
                      <a:round/>
                      <a:headEnd type="none" w="med" len="med"/>
                      <a:tailEnd type="none" w="med" len="med"/>
                    </a:lnL>
                    <a:lnR w="12700" cap="flat" cmpd="sng" algn="ctr">
                      <a:solidFill>
                        <a:srgbClr val="2E74B5"/>
                      </a:solidFill>
                      <a:prstDash val="solid"/>
                      <a:round/>
                      <a:headEnd type="none" w="med" len="med"/>
                      <a:tailEnd type="none" w="med" len="med"/>
                    </a:lnR>
                    <a:lnT w="12700" cap="flat" cmpd="sng" algn="ctr">
                      <a:solidFill>
                        <a:srgbClr val="2E74B5"/>
                      </a:solidFill>
                      <a:prstDash val="solid"/>
                      <a:round/>
                      <a:headEnd type="none" w="med" len="med"/>
                      <a:tailEnd type="none" w="med" len="med"/>
                    </a:lnT>
                    <a:lnB w="12700" cap="flat" cmpd="sng" algn="ctr">
                      <a:solidFill>
                        <a:srgbClr val="2E74B5"/>
                      </a:solidFill>
                      <a:prstDash val="solid"/>
                      <a:round/>
                      <a:headEnd type="none" w="med" len="med"/>
                      <a:tailEnd type="none" w="med" len="med"/>
                    </a:lnB>
                    <a:solidFill>
                      <a:srgbClr val="92D050"/>
                    </a:solidFill>
                  </a:tcPr>
                </a:tc>
                <a:extLst>
                  <a:ext uri="{0D108BD9-81ED-4DB2-BD59-A6C34878D82A}">
                    <a16:rowId xmlns:a16="http://schemas.microsoft.com/office/drawing/2014/main" val="264881157"/>
                  </a:ext>
                </a:extLst>
              </a:tr>
              <a:tr h="190500">
                <a:tc>
                  <a:txBody>
                    <a:bodyPr/>
                    <a:lstStyle/>
                    <a:p>
                      <a:pPr algn="ctr">
                        <a:lnSpc>
                          <a:spcPct val="107000"/>
                        </a:lnSpc>
                        <a:spcBef>
                          <a:spcPts val="600"/>
                        </a:spcBef>
                        <a:spcAft>
                          <a:spcPts val="600"/>
                        </a:spcAft>
                      </a:pPr>
                      <a:r>
                        <a:rPr lang="es-CO" sz="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ID_4: CAPTACIÓN SAN PEDRO BAJO</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2E74B5"/>
                      </a:solidFill>
                      <a:prstDash val="solid"/>
                      <a:round/>
                      <a:headEnd type="none" w="med" len="med"/>
                      <a:tailEnd type="none" w="med" len="med"/>
                    </a:lnL>
                    <a:lnR w="12700" cap="flat" cmpd="sng" algn="ctr">
                      <a:solidFill>
                        <a:srgbClr val="2E74B5"/>
                      </a:solidFill>
                      <a:prstDash val="solid"/>
                      <a:round/>
                      <a:headEnd type="none" w="med" len="med"/>
                      <a:tailEnd type="none" w="med" len="med"/>
                    </a:lnR>
                    <a:lnT w="12700" cap="flat" cmpd="sng" algn="ctr">
                      <a:solidFill>
                        <a:srgbClr val="2E74B5"/>
                      </a:solidFill>
                      <a:prstDash val="solid"/>
                      <a:round/>
                      <a:headEnd type="none" w="med" len="med"/>
                      <a:tailEnd type="none" w="med" len="med"/>
                    </a:lnT>
                    <a:lnB w="12700" cap="flat" cmpd="sng" algn="ctr">
                      <a:solidFill>
                        <a:srgbClr val="2E74B5"/>
                      </a:solidFill>
                      <a:prstDash val="solid"/>
                      <a:round/>
                      <a:headEnd type="none" w="med" len="med"/>
                      <a:tailEnd type="none" w="med" len="med"/>
                    </a:lnB>
                    <a:noFill/>
                  </a:tcPr>
                </a:tc>
                <a:tc>
                  <a:txBody>
                    <a:bodyPr/>
                    <a:lstStyle/>
                    <a:p>
                      <a:pPr algn="ctr">
                        <a:lnSpc>
                          <a:spcPct val="107000"/>
                        </a:lnSpc>
                        <a:spcBef>
                          <a:spcPts val="600"/>
                        </a:spcBef>
                        <a:spcAft>
                          <a:spcPts val="600"/>
                        </a:spcAft>
                      </a:pPr>
                      <a:r>
                        <a:rPr lang="es-CO" sz="8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0,87</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2E74B5"/>
                      </a:solidFill>
                      <a:prstDash val="solid"/>
                      <a:round/>
                      <a:headEnd type="none" w="med" len="med"/>
                      <a:tailEnd type="none" w="med" len="med"/>
                    </a:lnL>
                    <a:lnR w="12700" cap="flat" cmpd="sng" algn="ctr">
                      <a:solidFill>
                        <a:srgbClr val="2E74B5"/>
                      </a:solidFill>
                      <a:prstDash val="solid"/>
                      <a:round/>
                      <a:headEnd type="none" w="med" len="med"/>
                      <a:tailEnd type="none" w="med" len="med"/>
                    </a:lnR>
                    <a:lnT w="12700" cap="flat" cmpd="sng" algn="ctr">
                      <a:solidFill>
                        <a:srgbClr val="2E74B5"/>
                      </a:solidFill>
                      <a:prstDash val="solid"/>
                      <a:round/>
                      <a:headEnd type="none" w="med" len="med"/>
                      <a:tailEnd type="none" w="med" len="med"/>
                    </a:lnT>
                    <a:lnB w="12700" cap="flat" cmpd="sng" algn="ctr">
                      <a:solidFill>
                        <a:srgbClr val="2E74B5"/>
                      </a:solidFill>
                      <a:prstDash val="solid"/>
                      <a:round/>
                      <a:headEnd type="none" w="med" len="med"/>
                      <a:tailEnd type="none" w="med" len="med"/>
                    </a:lnB>
                    <a:solidFill>
                      <a:srgbClr val="92D050"/>
                    </a:solidFill>
                  </a:tcPr>
                </a:tc>
                <a:extLst>
                  <a:ext uri="{0D108BD9-81ED-4DB2-BD59-A6C34878D82A}">
                    <a16:rowId xmlns:a16="http://schemas.microsoft.com/office/drawing/2014/main" val="1660512763"/>
                  </a:ext>
                </a:extLst>
              </a:tr>
              <a:tr h="295275">
                <a:tc>
                  <a:txBody>
                    <a:bodyPr/>
                    <a:lstStyle/>
                    <a:p>
                      <a:pPr algn="ctr">
                        <a:lnSpc>
                          <a:spcPct val="107000"/>
                        </a:lnSpc>
                        <a:spcBef>
                          <a:spcPts val="600"/>
                        </a:spcBef>
                        <a:spcAft>
                          <a:spcPts val="600"/>
                        </a:spcAft>
                      </a:pPr>
                      <a:r>
                        <a:rPr lang="es-CO" sz="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ID_5: PUNTO DE FILTRACIÓN EN LA ZONA DE PRESA</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2E74B5"/>
                      </a:solidFill>
                      <a:prstDash val="solid"/>
                      <a:round/>
                      <a:headEnd type="none" w="med" len="med"/>
                      <a:tailEnd type="none" w="med" len="med"/>
                    </a:lnL>
                    <a:lnR w="12700" cap="flat" cmpd="sng" algn="ctr">
                      <a:solidFill>
                        <a:srgbClr val="2E74B5"/>
                      </a:solidFill>
                      <a:prstDash val="solid"/>
                      <a:round/>
                      <a:headEnd type="none" w="med" len="med"/>
                      <a:tailEnd type="none" w="med" len="med"/>
                    </a:lnR>
                    <a:lnT w="12700" cap="flat" cmpd="sng" algn="ctr">
                      <a:solidFill>
                        <a:srgbClr val="2E74B5"/>
                      </a:solidFill>
                      <a:prstDash val="solid"/>
                      <a:round/>
                      <a:headEnd type="none" w="med" len="med"/>
                      <a:tailEnd type="none" w="med" len="med"/>
                    </a:lnT>
                    <a:lnB w="12700" cap="flat" cmpd="sng" algn="ctr">
                      <a:solidFill>
                        <a:srgbClr val="2E74B5"/>
                      </a:solidFill>
                      <a:prstDash val="solid"/>
                      <a:round/>
                      <a:headEnd type="none" w="med" len="med"/>
                      <a:tailEnd type="none" w="med" len="med"/>
                    </a:lnB>
                    <a:noFill/>
                  </a:tcPr>
                </a:tc>
                <a:tc>
                  <a:txBody>
                    <a:bodyPr/>
                    <a:lstStyle/>
                    <a:p>
                      <a:pPr algn="ctr">
                        <a:lnSpc>
                          <a:spcPct val="107000"/>
                        </a:lnSpc>
                        <a:spcBef>
                          <a:spcPts val="600"/>
                        </a:spcBef>
                        <a:spcAft>
                          <a:spcPts val="600"/>
                        </a:spcAft>
                      </a:pPr>
                      <a:r>
                        <a:rPr lang="es-CO" sz="8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0,69</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2E74B5"/>
                      </a:solidFill>
                      <a:prstDash val="solid"/>
                      <a:round/>
                      <a:headEnd type="none" w="med" len="med"/>
                      <a:tailEnd type="none" w="med" len="med"/>
                    </a:lnL>
                    <a:lnR w="12700" cap="flat" cmpd="sng" algn="ctr">
                      <a:solidFill>
                        <a:srgbClr val="2E74B5"/>
                      </a:solidFill>
                      <a:prstDash val="solid"/>
                      <a:round/>
                      <a:headEnd type="none" w="med" len="med"/>
                      <a:tailEnd type="none" w="med" len="med"/>
                    </a:lnR>
                    <a:lnT w="12700" cap="flat" cmpd="sng" algn="ctr">
                      <a:solidFill>
                        <a:srgbClr val="2E74B5"/>
                      </a:solidFill>
                      <a:prstDash val="solid"/>
                      <a:round/>
                      <a:headEnd type="none" w="med" len="med"/>
                      <a:tailEnd type="none" w="med" len="med"/>
                    </a:lnT>
                    <a:lnB w="12700" cap="flat" cmpd="sng" algn="ctr">
                      <a:solidFill>
                        <a:srgbClr val="2E74B5"/>
                      </a:solidFill>
                      <a:prstDash val="solid"/>
                      <a:round/>
                      <a:headEnd type="none" w="med" len="med"/>
                      <a:tailEnd type="none" w="med" len="med"/>
                    </a:lnB>
                    <a:solidFill>
                      <a:srgbClr val="FFFF99"/>
                    </a:solidFill>
                  </a:tcPr>
                </a:tc>
                <a:extLst>
                  <a:ext uri="{0D108BD9-81ED-4DB2-BD59-A6C34878D82A}">
                    <a16:rowId xmlns:a16="http://schemas.microsoft.com/office/drawing/2014/main" val="2518949765"/>
                  </a:ext>
                </a:extLst>
              </a:tr>
              <a:tr h="190500">
                <a:tc>
                  <a:txBody>
                    <a:bodyPr/>
                    <a:lstStyle/>
                    <a:p>
                      <a:pPr algn="ctr">
                        <a:lnSpc>
                          <a:spcPct val="107000"/>
                        </a:lnSpc>
                        <a:spcBef>
                          <a:spcPts val="600"/>
                        </a:spcBef>
                        <a:spcAft>
                          <a:spcPts val="600"/>
                        </a:spcAft>
                      </a:pPr>
                      <a:r>
                        <a:rPr lang="es-CO" sz="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ID_6: AGUAS ABAJO CAPTACIÓN</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2E74B5"/>
                      </a:solidFill>
                      <a:prstDash val="solid"/>
                      <a:round/>
                      <a:headEnd type="none" w="med" len="med"/>
                      <a:tailEnd type="none" w="med" len="med"/>
                    </a:lnL>
                    <a:lnR w="12700" cap="flat" cmpd="sng" algn="ctr">
                      <a:solidFill>
                        <a:srgbClr val="2E74B5"/>
                      </a:solidFill>
                      <a:prstDash val="solid"/>
                      <a:round/>
                      <a:headEnd type="none" w="med" len="med"/>
                      <a:tailEnd type="none" w="med" len="med"/>
                    </a:lnR>
                    <a:lnT w="12700" cap="flat" cmpd="sng" algn="ctr">
                      <a:solidFill>
                        <a:srgbClr val="2E74B5"/>
                      </a:solidFill>
                      <a:prstDash val="solid"/>
                      <a:round/>
                      <a:headEnd type="none" w="med" len="med"/>
                      <a:tailEnd type="none" w="med" len="med"/>
                    </a:lnT>
                    <a:lnB w="12700" cap="flat" cmpd="sng" algn="ctr">
                      <a:solidFill>
                        <a:srgbClr val="2E74B5"/>
                      </a:solidFill>
                      <a:prstDash val="solid"/>
                      <a:round/>
                      <a:headEnd type="none" w="med" len="med"/>
                      <a:tailEnd type="none" w="med" len="med"/>
                    </a:lnB>
                    <a:noFill/>
                  </a:tcPr>
                </a:tc>
                <a:tc>
                  <a:txBody>
                    <a:bodyPr/>
                    <a:lstStyle/>
                    <a:p>
                      <a:pPr algn="ctr">
                        <a:lnSpc>
                          <a:spcPct val="107000"/>
                        </a:lnSpc>
                        <a:spcBef>
                          <a:spcPts val="600"/>
                        </a:spcBef>
                        <a:spcAft>
                          <a:spcPts val="600"/>
                        </a:spcAft>
                      </a:pPr>
                      <a:r>
                        <a:rPr lang="es-CO" sz="8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0,88</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2E74B5"/>
                      </a:solidFill>
                      <a:prstDash val="solid"/>
                      <a:round/>
                      <a:headEnd type="none" w="med" len="med"/>
                      <a:tailEnd type="none" w="med" len="med"/>
                    </a:lnL>
                    <a:lnR w="12700" cap="flat" cmpd="sng" algn="ctr">
                      <a:solidFill>
                        <a:srgbClr val="2E74B5"/>
                      </a:solidFill>
                      <a:prstDash val="solid"/>
                      <a:round/>
                      <a:headEnd type="none" w="med" len="med"/>
                      <a:tailEnd type="none" w="med" len="med"/>
                    </a:lnR>
                    <a:lnT w="12700" cap="flat" cmpd="sng" algn="ctr">
                      <a:solidFill>
                        <a:srgbClr val="2E74B5"/>
                      </a:solidFill>
                      <a:prstDash val="solid"/>
                      <a:round/>
                      <a:headEnd type="none" w="med" len="med"/>
                      <a:tailEnd type="none" w="med" len="med"/>
                    </a:lnT>
                    <a:lnB w="12700" cap="flat" cmpd="sng" algn="ctr">
                      <a:solidFill>
                        <a:srgbClr val="2E74B5"/>
                      </a:solidFill>
                      <a:prstDash val="solid"/>
                      <a:round/>
                      <a:headEnd type="none" w="med" len="med"/>
                      <a:tailEnd type="none" w="med" len="med"/>
                    </a:lnB>
                    <a:solidFill>
                      <a:srgbClr val="92D050"/>
                    </a:solidFill>
                  </a:tcPr>
                </a:tc>
                <a:extLst>
                  <a:ext uri="{0D108BD9-81ED-4DB2-BD59-A6C34878D82A}">
                    <a16:rowId xmlns:a16="http://schemas.microsoft.com/office/drawing/2014/main" val="3437252092"/>
                  </a:ext>
                </a:extLst>
              </a:tr>
              <a:tr h="204280">
                <a:tc>
                  <a:txBody>
                    <a:bodyPr/>
                    <a:lstStyle/>
                    <a:p>
                      <a:pPr algn="ctr">
                        <a:lnSpc>
                          <a:spcPct val="107000"/>
                        </a:lnSpc>
                        <a:spcBef>
                          <a:spcPts val="600"/>
                        </a:spcBef>
                        <a:spcAft>
                          <a:spcPts val="600"/>
                        </a:spcAft>
                      </a:pPr>
                      <a:r>
                        <a:rPr lang="es-CO" sz="8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RANGOS ÍNDICE DE CALIDAD DE AGUAS - ICA</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2E74B5"/>
                      </a:solidFill>
                      <a:prstDash val="solid"/>
                      <a:round/>
                      <a:headEnd type="none" w="med" len="med"/>
                      <a:tailEnd type="none" w="med" len="med"/>
                    </a:lnL>
                    <a:lnR w="12700" cap="flat" cmpd="sng" algn="ctr">
                      <a:solidFill>
                        <a:srgbClr val="2E74B5"/>
                      </a:solidFill>
                      <a:prstDash val="solid"/>
                      <a:round/>
                      <a:headEnd type="none" w="med" len="med"/>
                      <a:tailEnd type="none" w="med" len="med"/>
                    </a:lnR>
                    <a:lnT w="12700" cap="flat" cmpd="sng" algn="ctr">
                      <a:solidFill>
                        <a:srgbClr val="2E74B5"/>
                      </a:solidFill>
                      <a:prstDash val="solid"/>
                      <a:round/>
                      <a:headEnd type="none" w="med" len="med"/>
                      <a:tailEnd type="none" w="med" len="med"/>
                    </a:lnT>
                    <a:lnB w="12700" cap="flat" cmpd="sng" algn="ctr">
                      <a:solidFill>
                        <a:srgbClr val="2E74B5"/>
                      </a:solidFill>
                      <a:prstDash val="solid"/>
                      <a:round/>
                      <a:headEnd type="none" w="med" len="med"/>
                      <a:tailEnd type="none" w="med" len="med"/>
                    </a:lnB>
                    <a:solidFill>
                      <a:srgbClr val="C6C6C6"/>
                    </a:solidFill>
                  </a:tcPr>
                </a:tc>
                <a:tc>
                  <a:txBody>
                    <a:bodyPr/>
                    <a:lstStyle/>
                    <a:p>
                      <a:pPr algn="ctr">
                        <a:lnSpc>
                          <a:spcPct val="107000"/>
                        </a:lnSpc>
                        <a:spcBef>
                          <a:spcPts val="600"/>
                        </a:spcBef>
                        <a:spcAft>
                          <a:spcPts val="600"/>
                        </a:spcAft>
                      </a:pPr>
                      <a:r>
                        <a:rPr lang="es-CO" sz="8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INTERPRETACIÓN</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2E74B5"/>
                      </a:solidFill>
                      <a:prstDash val="solid"/>
                      <a:round/>
                      <a:headEnd type="none" w="med" len="med"/>
                      <a:tailEnd type="none" w="med" len="med"/>
                    </a:lnL>
                    <a:lnR w="12700" cap="flat" cmpd="sng" algn="ctr">
                      <a:solidFill>
                        <a:srgbClr val="2E74B5"/>
                      </a:solidFill>
                      <a:prstDash val="solid"/>
                      <a:round/>
                      <a:headEnd type="none" w="med" len="med"/>
                      <a:tailEnd type="none" w="med" len="med"/>
                    </a:lnR>
                    <a:lnT w="12700" cap="flat" cmpd="sng" algn="ctr">
                      <a:solidFill>
                        <a:srgbClr val="2E74B5"/>
                      </a:solidFill>
                      <a:prstDash val="solid"/>
                      <a:round/>
                      <a:headEnd type="none" w="med" len="med"/>
                      <a:tailEnd type="none" w="med" len="med"/>
                    </a:lnT>
                    <a:lnB w="12700" cap="flat" cmpd="sng" algn="ctr">
                      <a:solidFill>
                        <a:srgbClr val="2E74B5"/>
                      </a:solidFill>
                      <a:prstDash val="solid"/>
                      <a:round/>
                      <a:headEnd type="none" w="med" len="med"/>
                      <a:tailEnd type="none" w="med" len="med"/>
                    </a:lnB>
                    <a:solidFill>
                      <a:srgbClr val="C6C6C6"/>
                    </a:solidFill>
                  </a:tcPr>
                </a:tc>
                <a:extLst>
                  <a:ext uri="{0D108BD9-81ED-4DB2-BD59-A6C34878D82A}">
                    <a16:rowId xmlns:a16="http://schemas.microsoft.com/office/drawing/2014/main" val="344227032"/>
                  </a:ext>
                </a:extLst>
              </a:tr>
              <a:tr h="190500">
                <a:tc>
                  <a:txBody>
                    <a:bodyPr/>
                    <a:lstStyle/>
                    <a:p>
                      <a:pPr algn="ctr">
                        <a:lnSpc>
                          <a:spcPct val="107000"/>
                        </a:lnSpc>
                        <a:spcBef>
                          <a:spcPts val="600"/>
                        </a:spcBef>
                        <a:spcAft>
                          <a:spcPts val="600"/>
                        </a:spcAft>
                      </a:pPr>
                      <a:r>
                        <a:rPr lang="es-CO" sz="8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0,00 - 0,25</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2E74B5"/>
                      </a:solidFill>
                      <a:prstDash val="solid"/>
                      <a:round/>
                      <a:headEnd type="none" w="med" len="med"/>
                      <a:tailEnd type="none" w="med" len="med"/>
                    </a:lnL>
                    <a:lnR w="12700" cap="flat" cmpd="sng" algn="ctr">
                      <a:solidFill>
                        <a:srgbClr val="2E74B5"/>
                      </a:solidFill>
                      <a:prstDash val="solid"/>
                      <a:round/>
                      <a:headEnd type="none" w="med" len="med"/>
                      <a:tailEnd type="none" w="med" len="med"/>
                    </a:lnR>
                    <a:lnT w="12700" cap="flat" cmpd="sng" algn="ctr">
                      <a:solidFill>
                        <a:srgbClr val="2E74B5"/>
                      </a:solidFill>
                      <a:prstDash val="solid"/>
                      <a:round/>
                      <a:headEnd type="none" w="med" len="med"/>
                      <a:tailEnd type="none" w="med" len="med"/>
                    </a:lnT>
                    <a:lnB w="12700" cap="flat" cmpd="sng" algn="ctr">
                      <a:solidFill>
                        <a:srgbClr val="2E74B5"/>
                      </a:solidFill>
                      <a:prstDash val="solid"/>
                      <a:round/>
                      <a:headEnd type="none" w="med" len="med"/>
                      <a:tailEnd type="none" w="med" len="med"/>
                    </a:lnB>
                    <a:solidFill>
                      <a:srgbClr val="DA9694"/>
                    </a:solidFill>
                  </a:tcPr>
                </a:tc>
                <a:tc>
                  <a:txBody>
                    <a:bodyPr/>
                    <a:lstStyle/>
                    <a:p>
                      <a:pPr algn="ctr">
                        <a:lnSpc>
                          <a:spcPct val="107000"/>
                        </a:lnSpc>
                        <a:spcBef>
                          <a:spcPts val="600"/>
                        </a:spcBef>
                        <a:spcAft>
                          <a:spcPts val="600"/>
                        </a:spcAft>
                      </a:pPr>
                      <a:r>
                        <a:rPr lang="es-CO" sz="8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MUY MALA</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2E74B5"/>
                      </a:solidFill>
                      <a:prstDash val="solid"/>
                      <a:round/>
                      <a:headEnd type="none" w="med" len="med"/>
                      <a:tailEnd type="none" w="med" len="med"/>
                    </a:lnL>
                    <a:lnR w="12700" cap="flat" cmpd="sng" algn="ctr">
                      <a:solidFill>
                        <a:srgbClr val="2E74B5"/>
                      </a:solidFill>
                      <a:prstDash val="solid"/>
                      <a:round/>
                      <a:headEnd type="none" w="med" len="med"/>
                      <a:tailEnd type="none" w="med" len="med"/>
                    </a:lnR>
                    <a:lnT w="12700" cap="flat" cmpd="sng" algn="ctr">
                      <a:solidFill>
                        <a:srgbClr val="2E74B5"/>
                      </a:solidFill>
                      <a:prstDash val="solid"/>
                      <a:round/>
                      <a:headEnd type="none" w="med" len="med"/>
                      <a:tailEnd type="none" w="med" len="med"/>
                    </a:lnT>
                    <a:lnB w="12700" cap="flat" cmpd="sng" algn="ctr">
                      <a:solidFill>
                        <a:srgbClr val="2E74B5"/>
                      </a:solidFill>
                      <a:prstDash val="solid"/>
                      <a:round/>
                      <a:headEnd type="none" w="med" len="med"/>
                      <a:tailEnd type="none" w="med" len="med"/>
                    </a:lnB>
                    <a:noFill/>
                  </a:tcPr>
                </a:tc>
                <a:extLst>
                  <a:ext uri="{0D108BD9-81ED-4DB2-BD59-A6C34878D82A}">
                    <a16:rowId xmlns:a16="http://schemas.microsoft.com/office/drawing/2014/main" val="71338233"/>
                  </a:ext>
                </a:extLst>
              </a:tr>
              <a:tr h="190500">
                <a:tc>
                  <a:txBody>
                    <a:bodyPr/>
                    <a:lstStyle/>
                    <a:p>
                      <a:pPr algn="ctr">
                        <a:lnSpc>
                          <a:spcPct val="107000"/>
                        </a:lnSpc>
                        <a:spcBef>
                          <a:spcPts val="600"/>
                        </a:spcBef>
                        <a:spcAft>
                          <a:spcPts val="600"/>
                        </a:spcAft>
                      </a:pPr>
                      <a:r>
                        <a:rPr lang="es-CO" sz="8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0,26 - 0,50</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2E74B5"/>
                      </a:solidFill>
                      <a:prstDash val="solid"/>
                      <a:round/>
                      <a:headEnd type="none" w="med" len="med"/>
                      <a:tailEnd type="none" w="med" len="med"/>
                    </a:lnL>
                    <a:lnR w="12700" cap="flat" cmpd="sng" algn="ctr">
                      <a:solidFill>
                        <a:srgbClr val="2E74B5"/>
                      </a:solidFill>
                      <a:prstDash val="solid"/>
                      <a:round/>
                      <a:headEnd type="none" w="med" len="med"/>
                      <a:tailEnd type="none" w="med" len="med"/>
                    </a:lnR>
                    <a:lnT w="12700" cap="flat" cmpd="sng" algn="ctr">
                      <a:solidFill>
                        <a:srgbClr val="2E74B5"/>
                      </a:solidFill>
                      <a:prstDash val="solid"/>
                      <a:round/>
                      <a:headEnd type="none" w="med" len="med"/>
                      <a:tailEnd type="none" w="med" len="med"/>
                    </a:lnT>
                    <a:lnB w="12700" cap="flat" cmpd="sng" algn="ctr">
                      <a:solidFill>
                        <a:srgbClr val="2E74B5"/>
                      </a:solidFill>
                      <a:prstDash val="solid"/>
                      <a:round/>
                      <a:headEnd type="none" w="med" len="med"/>
                      <a:tailEnd type="none" w="med" len="med"/>
                    </a:lnB>
                    <a:solidFill>
                      <a:srgbClr val="FABF8F"/>
                    </a:solidFill>
                  </a:tcPr>
                </a:tc>
                <a:tc>
                  <a:txBody>
                    <a:bodyPr/>
                    <a:lstStyle/>
                    <a:p>
                      <a:pPr algn="ctr">
                        <a:lnSpc>
                          <a:spcPct val="107000"/>
                        </a:lnSpc>
                        <a:spcBef>
                          <a:spcPts val="600"/>
                        </a:spcBef>
                        <a:spcAft>
                          <a:spcPts val="600"/>
                        </a:spcAft>
                      </a:pPr>
                      <a:r>
                        <a:rPr lang="es-CO" sz="8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MALA</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2E74B5"/>
                      </a:solidFill>
                      <a:prstDash val="solid"/>
                      <a:round/>
                      <a:headEnd type="none" w="med" len="med"/>
                      <a:tailEnd type="none" w="med" len="med"/>
                    </a:lnL>
                    <a:lnR w="12700" cap="flat" cmpd="sng" algn="ctr">
                      <a:solidFill>
                        <a:srgbClr val="2E74B5"/>
                      </a:solidFill>
                      <a:prstDash val="solid"/>
                      <a:round/>
                      <a:headEnd type="none" w="med" len="med"/>
                      <a:tailEnd type="none" w="med" len="med"/>
                    </a:lnR>
                    <a:lnT w="12700" cap="flat" cmpd="sng" algn="ctr">
                      <a:solidFill>
                        <a:srgbClr val="2E74B5"/>
                      </a:solidFill>
                      <a:prstDash val="solid"/>
                      <a:round/>
                      <a:headEnd type="none" w="med" len="med"/>
                      <a:tailEnd type="none" w="med" len="med"/>
                    </a:lnT>
                    <a:lnB w="12700" cap="flat" cmpd="sng" algn="ctr">
                      <a:solidFill>
                        <a:srgbClr val="2E74B5"/>
                      </a:solidFill>
                      <a:prstDash val="solid"/>
                      <a:round/>
                      <a:headEnd type="none" w="med" len="med"/>
                      <a:tailEnd type="none" w="med" len="med"/>
                    </a:lnB>
                    <a:noFill/>
                  </a:tcPr>
                </a:tc>
                <a:extLst>
                  <a:ext uri="{0D108BD9-81ED-4DB2-BD59-A6C34878D82A}">
                    <a16:rowId xmlns:a16="http://schemas.microsoft.com/office/drawing/2014/main" val="963817240"/>
                  </a:ext>
                </a:extLst>
              </a:tr>
              <a:tr h="190500">
                <a:tc>
                  <a:txBody>
                    <a:bodyPr/>
                    <a:lstStyle/>
                    <a:p>
                      <a:pPr algn="ctr">
                        <a:lnSpc>
                          <a:spcPct val="107000"/>
                        </a:lnSpc>
                        <a:spcBef>
                          <a:spcPts val="600"/>
                        </a:spcBef>
                        <a:spcAft>
                          <a:spcPts val="600"/>
                        </a:spcAft>
                      </a:pPr>
                      <a:r>
                        <a:rPr lang="es-CO" sz="8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0,51 - 0,70</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2E74B5"/>
                      </a:solidFill>
                      <a:prstDash val="solid"/>
                      <a:round/>
                      <a:headEnd type="none" w="med" len="med"/>
                      <a:tailEnd type="none" w="med" len="med"/>
                    </a:lnL>
                    <a:lnR w="12700" cap="flat" cmpd="sng" algn="ctr">
                      <a:solidFill>
                        <a:srgbClr val="2E74B5"/>
                      </a:solidFill>
                      <a:prstDash val="solid"/>
                      <a:round/>
                      <a:headEnd type="none" w="med" len="med"/>
                      <a:tailEnd type="none" w="med" len="med"/>
                    </a:lnR>
                    <a:lnT w="12700" cap="flat" cmpd="sng" algn="ctr">
                      <a:solidFill>
                        <a:srgbClr val="2E74B5"/>
                      </a:solidFill>
                      <a:prstDash val="solid"/>
                      <a:round/>
                      <a:headEnd type="none" w="med" len="med"/>
                      <a:tailEnd type="none" w="med" len="med"/>
                    </a:lnT>
                    <a:lnB w="12700" cap="flat" cmpd="sng" algn="ctr">
                      <a:solidFill>
                        <a:srgbClr val="2E74B5"/>
                      </a:solidFill>
                      <a:prstDash val="solid"/>
                      <a:round/>
                      <a:headEnd type="none" w="med" len="med"/>
                      <a:tailEnd type="none" w="med" len="med"/>
                    </a:lnB>
                    <a:solidFill>
                      <a:srgbClr val="FFFF99"/>
                    </a:solidFill>
                  </a:tcPr>
                </a:tc>
                <a:tc>
                  <a:txBody>
                    <a:bodyPr/>
                    <a:lstStyle/>
                    <a:p>
                      <a:pPr algn="ctr">
                        <a:lnSpc>
                          <a:spcPct val="107000"/>
                        </a:lnSpc>
                        <a:spcBef>
                          <a:spcPts val="600"/>
                        </a:spcBef>
                        <a:spcAft>
                          <a:spcPts val="600"/>
                        </a:spcAft>
                      </a:pPr>
                      <a:r>
                        <a:rPr lang="es-CO" sz="8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REGULAR</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2E74B5"/>
                      </a:solidFill>
                      <a:prstDash val="solid"/>
                      <a:round/>
                      <a:headEnd type="none" w="med" len="med"/>
                      <a:tailEnd type="none" w="med" len="med"/>
                    </a:lnL>
                    <a:lnR w="12700" cap="flat" cmpd="sng" algn="ctr">
                      <a:solidFill>
                        <a:srgbClr val="2E74B5"/>
                      </a:solidFill>
                      <a:prstDash val="solid"/>
                      <a:round/>
                      <a:headEnd type="none" w="med" len="med"/>
                      <a:tailEnd type="none" w="med" len="med"/>
                    </a:lnR>
                    <a:lnT w="12700" cap="flat" cmpd="sng" algn="ctr">
                      <a:solidFill>
                        <a:srgbClr val="2E74B5"/>
                      </a:solidFill>
                      <a:prstDash val="solid"/>
                      <a:round/>
                      <a:headEnd type="none" w="med" len="med"/>
                      <a:tailEnd type="none" w="med" len="med"/>
                    </a:lnT>
                    <a:lnB w="12700" cap="flat" cmpd="sng" algn="ctr">
                      <a:solidFill>
                        <a:srgbClr val="2E74B5"/>
                      </a:solidFill>
                      <a:prstDash val="solid"/>
                      <a:round/>
                      <a:headEnd type="none" w="med" len="med"/>
                      <a:tailEnd type="none" w="med" len="med"/>
                    </a:lnB>
                    <a:noFill/>
                  </a:tcPr>
                </a:tc>
                <a:extLst>
                  <a:ext uri="{0D108BD9-81ED-4DB2-BD59-A6C34878D82A}">
                    <a16:rowId xmlns:a16="http://schemas.microsoft.com/office/drawing/2014/main" val="656777104"/>
                  </a:ext>
                </a:extLst>
              </a:tr>
              <a:tr h="190500">
                <a:tc>
                  <a:txBody>
                    <a:bodyPr/>
                    <a:lstStyle/>
                    <a:p>
                      <a:pPr algn="ctr">
                        <a:lnSpc>
                          <a:spcPct val="107000"/>
                        </a:lnSpc>
                        <a:spcBef>
                          <a:spcPts val="600"/>
                        </a:spcBef>
                        <a:spcAft>
                          <a:spcPts val="600"/>
                        </a:spcAft>
                      </a:pPr>
                      <a:r>
                        <a:rPr lang="es-CO" sz="8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0,71 - 0,90</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2E74B5"/>
                      </a:solidFill>
                      <a:prstDash val="solid"/>
                      <a:round/>
                      <a:headEnd type="none" w="med" len="med"/>
                      <a:tailEnd type="none" w="med" len="med"/>
                    </a:lnL>
                    <a:lnR w="12700" cap="flat" cmpd="sng" algn="ctr">
                      <a:solidFill>
                        <a:srgbClr val="2E74B5"/>
                      </a:solidFill>
                      <a:prstDash val="solid"/>
                      <a:round/>
                      <a:headEnd type="none" w="med" len="med"/>
                      <a:tailEnd type="none" w="med" len="med"/>
                    </a:lnR>
                    <a:lnT w="12700" cap="flat" cmpd="sng" algn="ctr">
                      <a:solidFill>
                        <a:srgbClr val="2E74B5"/>
                      </a:solidFill>
                      <a:prstDash val="solid"/>
                      <a:round/>
                      <a:headEnd type="none" w="med" len="med"/>
                      <a:tailEnd type="none" w="med" len="med"/>
                    </a:lnT>
                    <a:lnB w="12700" cap="flat" cmpd="sng" algn="ctr">
                      <a:solidFill>
                        <a:srgbClr val="2E74B5"/>
                      </a:solidFill>
                      <a:prstDash val="solid"/>
                      <a:round/>
                      <a:headEnd type="none" w="med" len="med"/>
                      <a:tailEnd type="none" w="med" len="med"/>
                    </a:lnB>
                    <a:solidFill>
                      <a:srgbClr val="92D050"/>
                    </a:solidFill>
                  </a:tcPr>
                </a:tc>
                <a:tc>
                  <a:txBody>
                    <a:bodyPr/>
                    <a:lstStyle/>
                    <a:p>
                      <a:pPr algn="ctr">
                        <a:lnSpc>
                          <a:spcPct val="107000"/>
                        </a:lnSpc>
                        <a:spcBef>
                          <a:spcPts val="600"/>
                        </a:spcBef>
                        <a:spcAft>
                          <a:spcPts val="600"/>
                        </a:spcAft>
                      </a:pPr>
                      <a:r>
                        <a:rPr lang="es-CO" sz="8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ACEPTABLE</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2E74B5"/>
                      </a:solidFill>
                      <a:prstDash val="solid"/>
                      <a:round/>
                      <a:headEnd type="none" w="med" len="med"/>
                      <a:tailEnd type="none" w="med" len="med"/>
                    </a:lnL>
                    <a:lnR w="12700" cap="flat" cmpd="sng" algn="ctr">
                      <a:solidFill>
                        <a:srgbClr val="2E74B5"/>
                      </a:solidFill>
                      <a:prstDash val="solid"/>
                      <a:round/>
                      <a:headEnd type="none" w="med" len="med"/>
                      <a:tailEnd type="none" w="med" len="med"/>
                    </a:lnR>
                    <a:lnT w="12700" cap="flat" cmpd="sng" algn="ctr">
                      <a:solidFill>
                        <a:srgbClr val="2E74B5"/>
                      </a:solidFill>
                      <a:prstDash val="solid"/>
                      <a:round/>
                      <a:headEnd type="none" w="med" len="med"/>
                      <a:tailEnd type="none" w="med" len="med"/>
                    </a:lnT>
                    <a:lnB w="12700" cap="flat" cmpd="sng" algn="ctr">
                      <a:solidFill>
                        <a:srgbClr val="2E74B5"/>
                      </a:solidFill>
                      <a:prstDash val="solid"/>
                      <a:round/>
                      <a:headEnd type="none" w="med" len="med"/>
                      <a:tailEnd type="none" w="med" len="med"/>
                    </a:lnB>
                    <a:noFill/>
                  </a:tcPr>
                </a:tc>
                <a:extLst>
                  <a:ext uri="{0D108BD9-81ED-4DB2-BD59-A6C34878D82A}">
                    <a16:rowId xmlns:a16="http://schemas.microsoft.com/office/drawing/2014/main" val="2285496045"/>
                  </a:ext>
                </a:extLst>
              </a:tr>
              <a:tr h="190500">
                <a:tc>
                  <a:txBody>
                    <a:bodyPr/>
                    <a:lstStyle/>
                    <a:p>
                      <a:pPr algn="ctr">
                        <a:lnSpc>
                          <a:spcPct val="107000"/>
                        </a:lnSpc>
                        <a:spcBef>
                          <a:spcPts val="600"/>
                        </a:spcBef>
                        <a:spcAft>
                          <a:spcPts val="600"/>
                        </a:spcAft>
                      </a:pPr>
                      <a:r>
                        <a:rPr lang="es-CO" sz="8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0,91 - 1,00</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2E74B5"/>
                      </a:solidFill>
                      <a:prstDash val="solid"/>
                      <a:round/>
                      <a:headEnd type="none" w="med" len="med"/>
                      <a:tailEnd type="none" w="med" len="med"/>
                    </a:lnL>
                    <a:lnR w="12700" cap="flat" cmpd="sng" algn="ctr">
                      <a:solidFill>
                        <a:srgbClr val="2E74B5"/>
                      </a:solidFill>
                      <a:prstDash val="solid"/>
                      <a:round/>
                      <a:headEnd type="none" w="med" len="med"/>
                      <a:tailEnd type="none" w="med" len="med"/>
                    </a:lnR>
                    <a:lnT w="12700" cap="flat" cmpd="sng" algn="ctr">
                      <a:solidFill>
                        <a:srgbClr val="2E74B5"/>
                      </a:solidFill>
                      <a:prstDash val="solid"/>
                      <a:round/>
                      <a:headEnd type="none" w="med" len="med"/>
                      <a:tailEnd type="none" w="med" len="med"/>
                    </a:lnT>
                    <a:lnB w="12700" cap="flat" cmpd="sng" algn="ctr">
                      <a:solidFill>
                        <a:srgbClr val="2E74B5"/>
                      </a:solidFill>
                      <a:prstDash val="solid"/>
                      <a:round/>
                      <a:headEnd type="none" w="med" len="med"/>
                      <a:tailEnd type="none" w="med" len="med"/>
                    </a:lnB>
                    <a:solidFill>
                      <a:srgbClr val="2E74B5"/>
                    </a:solidFill>
                  </a:tcPr>
                </a:tc>
                <a:tc>
                  <a:txBody>
                    <a:bodyPr/>
                    <a:lstStyle/>
                    <a:p>
                      <a:pPr algn="ctr">
                        <a:lnSpc>
                          <a:spcPct val="107000"/>
                        </a:lnSpc>
                        <a:spcBef>
                          <a:spcPts val="600"/>
                        </a:spcBef>
                        <a:spcAft>
                          <a:spcPts val="600"/>
                        </a:spcAft>
                      </a:pPr>
                      <a:r>
                        <a:rPr lang="es-CO" sz="8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BUENA</a:t>
                      </a:r>
                      <a:endParaRPr lang="es-CO" sz="1100" kern="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2E74B5"/>
                      </a:solidFill>
                      <a:prstDash val="solid"/>
                      <a:round/>
                      <a:headEnd type="none" w="med" len="med"/>
                      <a:tailEnd type="none" w="med" len="med"/>
                    </a:lnL>
                    <a:lnR w="12700" cap="flat" cmpd="sng" algn="ctr">
                      <a:solidFill>
                        <a:srgbClr val="2E74B5"/>
                      </a:solidFill>
                      <a:prstDash val="solid"/>
                      <a:round/>
                      <a:headEnd type="none" w="med" len="med"/>
                      <a:tailEnd type="none" w="med" len="med"/>
                    </a:lnR>
                    <a:lnT w="12700" cap="flat" cmpd="sng" algn="ctr">
                      <a:solidFill>
                        <a:srgbClr val="2E74B5"/>
                      </a:solidFill>
                      <a:prstDash val="solid"/>
                      <a:round/>
                      <a:headEnd type="none" w="med" len="med"/>
                      <a:tailEnd type="none" w="med" len="med"/>
                    </a:lnT>
                    <a:lnB w="12700" cap="flat" cmpd="sng" algn="ctr">
                      <a:solidFill>
                        <a:srgbClr val="2E74B5"/>
                      </a:solidFill>
                      <a:prstDash val="solid"/>
                      <a:round/>
                      <a:headEnd type="none" w="med" len="med"/>
                      <a:tailEnd type="none" w="med" len="med"/>
                    </a:lnB>
                    <a:noFill/>
                  </a:tcPr>
                </a:tc>
                <a:extLst>
                  <a:ext uri="{0D108BD9-81ED-4DB2-BD59-A6C34878D82A}">
                    <a16:rowId xmlns:a16="http://schemas.microsoft.com/office/drawing/2014/main" val="3853317397"/>
                  </a:ext>
                </a:extLst>
              </a:tr>
            </a:tbl>
          </a:graphicData>
        </a:graphic>
      </p:graphicFrame>
      <p:pic>
        <p:nvPicPr>
          <p:cNvPr id="9" name="Imagen 8">
            <a:extLst>
              <a:ext uri="{FF2B5EF4-FFF2-40B4-BE49-F238E27FC236}">
                <a16:creationId xmlns:a16="http://schemas.microsoft.com/office/drawing/2014/main" id="{48507A4F-4CDF-F107-0CA6-2C0AEBEAEAD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5830" y="4017644"/>
            <a:ext cx="4442279" cy="2188111"/>
          </a:xfrm>
          <a:prstGeom prst="rect">
            <a:avLst/>
          </a:prstGeom>
          <a:noFill/>
          <a:ln>
            <a:noFill/>
          </a:ln>
        </p:spPr>
      </p:pic>
      <p:sp>
        <p:nvSpPr>
          <p:cNvPr id="13" name="CuadroTexto 12">
            <a:extLst>
              <a:ext uri="{FF2B5EF4-FFF2-40B4-BE49-F238E27FC236}">
                <a16:creationId xmlns:a16="http://schemas.microsoft.com/office/drawing/2014/main" id="{4EDB3854-3622-225F-8342-FF20E15F30DA}"/>
              </a:ext>
            </a:extLst>
          </p:cNvPr>
          <p:cNvSpPr txBox="1"/>
          <p:nvPr/>
        </p:nvSpPr>
        <p:spPr>
          <a:xfrm>
            <a:off x="7808688" y="6241199"/>
            <a:ext cx="3827009" cy="276999"/>
          </a:xfrm>
          <a:prstGeom prst="rect">
            <a:avLst/>
          </a:prstGeom>
          <a:noFill/>
        </p:spPr>
        <p:txBody>
          <a:bodyPr wrap="square">
            <a:spAutoFit/>
          </a:bodyPr>
          <a:lstStyle/>
          <a:p>
            <a:r>
              <a:rPr lang="es-CO" sz="1200" b="1" dirty="0">
                <a:effectLst/>
                <a:latin typeface="Arial" panose="020B0604020202020204" pitchFamily="34" charset="0"/>
                <a:ea typeface="Calibri" panose="020F0502020204030204" pitchFamily="34" charset="0"/>
              </a:rPr>
              <a:t>COMPORTAMIENTO DIARIO DEL ICA PARA PM10</a:t>
            </a:r>
            <a:endParaRPr lang="es-CO" sz="1200" b="1" dirty="0"/>
          </a:p>
        </p:txBody>
      </p:sp>
    </p:spTree>
    <p:extLst>
      <p:ext uri="{BB962C8B-B14F-4D97-AF65-F5344CB8AC3E}">
        <p14:creationId xmlns:p14="http://schemas.microsoft.com/office/powerpoint/2010/main" val="1313355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39A580-3300-8413-93D8-FF95A2126FB1}"/>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pic>
        <p:nvPicPr>
          <p:cNvPr id="30" name="Imagen 29">
            <a:extLst>
              <a:ext uri="{FF2B5EF4-FFF2-40B4-BE49-F238E27FC236}">
                <a16:creationId xmlns:a16="http://schemas.microsoft.com/office/drawing/2014/main" id="{48CA562D-F361-77CF-A573-EDA81B6007C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070" y="5893443"/>
            <a:ext cx="1597465" cy="622701"/>
          </a:xfrm>
          <a:prstGeom prst="rect">
            <a:avLst/>
          </a:prstGeom>
          <a:noFill/>
        </p:spPr>
      </p:pic>
      <p:sp>
        <p:nvSpPr>
          <p:cNvPr id="7" name="Title 23">
            <a:extLst>
              <a:ext uri="{FF2B5EF4-FFF2-40B4-BE49-F238E27FC236}">
                <a16:creationId xmlns:a16="http://schemas.microsoft.com/office/drawing/2014/main" id="{EAEAC9DE-CC83-4817-BCD8-4477AF06EFBD}"/>
              </a:ext>
            </a:extLst>
          </p:cNvPr>
          <p:cNvSpPr txBox="1">
            <a:spLocks/>
          </p:cNvSpPr>
          <p:nvPr/>
        </p:nvSpPr>
        <p:spPr>
          <a:xfrm>
            <a:off x="820256" y="541103"/>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3200" dirty="0">
                <a:solidFill>
                  <a:srgbClr val="00B050"/>
                </a:solidFill>
                <a:latin typeface="Arial"/>
              </a:rPr>
              <a:t>2. GENERALIDADES DEL PROYECTO</a:t>
            </a:r>
            <a:endParaRPr lang="es-ES" sz="2800" dirty="0">
              <a:solidFill>
                <a:srgbClr val="00B050"/>
              </a:solidFill>
              <a:latin typeface="Arial"/>
            </a:endParaRPr>
          </a:p>
        </p:txBody>
      </p:sp>
      <p:sp>
        <p:nvSpPr>
          <p:cNvPr id="13" name="Rectángulo: esquinas redondeadas 12">
            <a:extLst>
              <a:ext uri="{FF2B5EF4-FFF2-40B4-BE49-F238E27FC236}">
                <a16:creationId xmlns:a16="http://schemas.microsoft.com/office/drawing/2014/main" id="{23C01DF0-EBE4-4B8A-8CB9-B9F1E26F36E3}"/>
              </a:ext>
            </a:extLst>
          </p:cNvPr>
          <p:cNvSpPr/>
          <p:nvPr/>
        </p:nvSpPr>
        <p:spPr>
          <a:xfrm>
            <a:off x="388893" y="1589925"/>
            <a:ext cx="4617673" cy="2878945"/>
          </a:xfrm>
          <a:prstGeom prst="roundRect">
            <a:avLst>
              <a:gd name="adj" fmla="val 7907"/>
            </a:avLst>
          </a:prstGeom>
          <a:ln w="28575">
            <a:solidFill>
              <a:schemeClr val="accent5">
                <a:lumMod val="60000"/>
                <a:lumOff val="40000"/>
              </a:schemeClr>
            </a:solidFill>
          </a:ln>
        </p:spPr>
        <p:style>
          <a:lnRef idx="2">
            <a:schemeClr val="accent1"/>
          </a:lnRef>
          <a:fillRef idx="1">
            <a:schemeClr val="lt1"/>
          </a:fillRef>
          <a:effectRef idx="0">
            <a:schemeClr val="accent1"/>
          </a:effectRef>
          <a:fontRef idx="minor">
            <a:schemeClr val="dk1"/>
          </a:fontRef>
        </p:style>
        <p:txBody>
          <a:bodyPr lIns="96000" tIns="48000" rIns="96000" bIns="48000" rtlCol="0" anchor="ctr"/>
          <a:lstStyle/>
          <a:p>
            <a:pPr algn="ctr" defTabSz="914411">
              <a:defRPr/>
            </a:pPr>
            <a:endParaRPr lang="es-ES" sz="2800" dirty="0">
              <a:solidFill>
                <a:prstClr val="black"/>
              </a:solidFill>
              <a:latin typeface="Arial"/>
            </a:endParaRPr>
          </a:p>
        </p:txBody>
      </p:sp>
      <p:sp>
        <p:nvSpPr>
          <p:cNvPr id="14" name="CuadroTexto 13">
            <a:extLst>
              <a:ext uri="{FF2B5EF4-FFF2-40B4-BE49-F238E27FC236}">
                <a16:creationId xmlns:a16="http://schemas.microsoft.com/office/drawing/2014/main" id="{AA06188D-0F8B-4F51-8EF9-8958E8CE5D9B}"/>
              </a:ext>
            </a:extLst>
          </p:cNvPr>
          <p:cNvSpPr txBox="1"/>
          <p:nvPr/>
        </p:nvSpPr>
        <p:spPr>
          <a:xfrm>
            <a:off x="1079050" y="1844977"/>
            <a:ext cx="3606716" cy="430887"/>
          </a:xfrm>
          <a:prstGeom prst="rect">
            <a:avLst/>
          </a:prstGeom>
          <a:noFill/>
        </p:spPr>
        <p:txBody>
          <a:bodyPr wrap="square" lIns="0" tIns="0" rIns="0" bIns="0" rtlCol="0">
            <a:spAutoFit/>
          </a:bodyPr>
          <a:lstStyle/>
          <a:p>
            <a:pPr defTabSz="914411">
              <a:defRPr/>
            </a:pPr>
            <a:r>
              <a:rPr lang="es-CO" sz="1400" b="1" dirty="0">
                <a:solidFill>
                  <a:prstClr val="black"/>
                </a:solidFill>
                <a:latin typeface="Arial"/>
              </a:rPr>
              <a:t>Localización: </a:t>
            </a:r>
            <a:r>
              <a:rPr lang="es-CO" sz="1400" dirty="0">
                <a:solidFill>
                  <a:prstClr val="black"/>
                </a:solidFill>
                <a:latin typeface="Arial"/>
              </a:rPr>
              <a:t>Ubalá y Gachalá – Cundinamarca. A 120 km de Bogotá  </a:t>
            </a:r>
            <a:endParaRPr lang="es-ES" sz="1400" dirty="0">
              <a:solidFill>
                <a:prstClr val="black"/>
              </a:solidFill>
              <a:latin typeface="Arial"/>
            </a:endParaRPr>
          </a:p>
        </p:txBody>
      </p:sp>
      <p:sp>
        <p:nvSpPr>
          <p:cNvPr id="15" name="Elipse 14">
            <a:extLst>
              <a:ext uri="{FF2B5EF4-FFF2-40B4-BE49-F238E27FC236}">
                <a16:creationId xmlns:a16="http://schemas.microsoft.com/office/drawing/2014/main" id="{C33E0746-8EF5-4887-8FF1-69D16002766A}"/>
              </a:ext>
            </a:extLst>
          </p:cNvPr>
          <p:cNvSpPr/>
          <p:nvPr/>
        </p:nvSpPr>
        <p:spPr>
          <a:xfrm>
            <a:off x="547136" y="2963007"/>
            <a:ext cx="369711" cy="369711"/>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algn="ctr" defTabSz="914411">
              <a:defRPr/>
            </a:pPr>
            <a:endParaRPr lang="es-ES" sz="2800" dirty="0">
              <a:solidFill>
                <a:prstClr val="white"/>
              </a:solidFill>
              <a:latin typeface="Arial"/>
            </a:endParaRPr>
          </a:p>
        </p:txBody>
      </p:sp>
      <p:sp>
        <p:nvSpPr>
          <p:cNvPr id="16" name="CuadroTexto 15">
            <a:extLst>
              <a:ext uri="{FF2B5EF4-FFF2-40B4-BE49-F238E27FC236}">
                <a16:creationId xmlns:a16="http://schemas.microsoft.com/office/drawing/2014/main" id="{99E430C8-FEA3-461B-AA08-AC2963394A54}"/>
              </a:ext>
            </a:extLst>
          </p:cNvPr>
          <p:cNvSpPr txBox="1"/>
          <p:nvPr/>
        </p:nvSpPr>
        <p:spPr>
          <a:xfrm>
            <a:off x="1028820" y="2953540"/>
            <a:ext cx="3314628" cy="430887"/>
          </a:xfrm>
          <a:prstGeom prst="rect">
            <a:avLst/>
          </a:prstGeom>
          <a:noFill/>
        </p:spPr>
        <p:txBody>
          <a:bodyPr wrap="square" lIns="0" tIns="0" rIns="0" bIns="0" rtlCol="0">
            <a:spAutoFit/>
          </a:bodyPr>
          <a:lstStyle/>
          <a:p>
            <a:pPr defTabSz="914411">
              <a:defRPr/>
            </a:pPr>
            <a:r>
              <a:rPr lang="es-CO" sz="1400" b="1" dirty="0">
                <a:solidFill>
                  <a:prstClr val="black"/>
                </a:solidFill>
                <a:latin typeface="Arial"/>
              </a:rPr>
              <a:t>Generación Media Anual: </a:t>
            </a:r>
          </a:p>
          <a:p>
            <a:pPr defTabSz="914411">
              <a:defRPr/>
            </a:pPr>
            <a:r>
              <a:rPr lang="es-CO" sz="1400" dirty="0">
                <a:solidFill>
                  <a:prstClr val="black"/>
                </a:solidFill>
                <a:latin typeface="Arial"/>
              </a:rPr>
              <a:t>5,60 TWh/año</a:t>
            </a:r>
            <a:endParaRPr lang="es-ES" sz="1400" b="1" dirty="0">
              <a:solidFill>
                <a:prstClr val="black"/>
              </a:solidFill>
              <a:latin typeface="Arial"/>
            </a:endParaRPr>
          </a:p>
        </p:txBody>
      </p:sp>
      <p:sp>
        <p:nvSpPr>
          <p:cNvPr id="17" name="CuadroTexto 16">
            <a:extLst>
              <a:ext uri="{FF2B5EF4-FFF2-40B4-BE49-F238E27FC236}">
                <a16:creationId xmlns:a16="http://schemas.microsoft.com/office/drawing/2014/main" id="{5DE89FA7-2AA4-40AC-972E-BEA016A47F5D}"/>
              </a:ext>
            </a:extLst>
          </p:cNvPr>
          <p:cNvSpPr txBox="1"/>
          <p:nvPr/>
        </p:nvSpPr>
        <p:spPr>
          <a:xfrm>
            <a:off x="1050379" y="2487861"/>
            <a:ext cx="3314627" cy="215444"/>
          </a:xfrm>
          <a:prstGeom prst="rect">
            <a:avLst/>
          </a:prstGeom>
          <a:noFill/>
        </p:spPr>
        <p:txBody>
          <a:bodyPr wrap="square" lIns="0" tIns="0" rIns="0" bIns="0" rtlCol="0">
            <a:spAutoFit/>
          </a:bodyPr>
          <a:lstStyle/>
          <a:p>
            <a:pPr defTabSz="914411">
              <a:defRPr/>
            </a:pPr>
            <a:r>
              <a:rPr lang="es-CO" sz="1400" b="1" dirty="0">
                <a:solidFill>
                  <a:prstClr val="black"/>
                </a:solidFill>
                <a:latin typeface="Arial"/>
              </a:rPr>
              <a:t>Capacidad instalada: </a:t>
            </a:r>
            <a:r>
              <a:rPr lang="es-CO" sz="1400" dirty="0">
                <a:solidFill>
                  <a:prstClr val="black"/>
                </a:solidFill>
                <a:latin typeface="Arial"/>
              </a:rPr>
              <a:t>1260 MW</a:t>
            </a:r>
            <a:endParaRPr lang="es-ES" sz="1400" b="1" dirty="0">
              <a:solidFill>
                <a:prstClr val="black"/>
              </a:solidFill>
              <a:latin typeface="Arial"/>
            </a:endParaRPr>
          </a:p>
        </p:txBody>
      </p:sp>
      <p:sp>
        <p:nvSpPr>
          <p:cNvPr id="18" name="Elipse 17">
            <a:extLst>
              <a:ext uri="{FF2B5EF4-FFF2-40B4-BE49-F238E27FC236}">
                <a16:creationId xmlns:a16="http://schemas.microsoft.com/office/drawing/2014/main" id="{9306CA1C-BBA6-4F8F-9436-90887450B117}"/>
              </a:ext>
            </a:extLst>
          </p:cNvPr>
          <p:cNvSpPr/>
          <p:nvPr/>
        </p:nvSpPr>
        <p:spPr>
          <a:xfrm>
            <a:off x="548312" y="4015425"/>
            <a:ext cx="369711" cy="369711"/>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algn="ctr" defTabSz="914411">
              <a:defRPr/>
            </a:pPr>
            <a:endParaRPr lang="es-ES" sz="2800" dirty="0">
              <a:solidFill>
                <a:prstClr val="white"/>
              </a:solidFill>
              <a:latin typeface="Arial"/>
            </a:endParaRPr>
          </a:p>
        </p:txBody>
      </p:sp>
      <p:sp>
        <p:nvSpPr>
          <p:cNvPr id="19" name="CuadroTexto 18">
            <a:extLst>
              <a:ext uri="{FF2B5EF4-FFF2-40B4-BE49-F238E27FC236}">
                <a16:creationId xmlns:a16="http://schemas.microsoft.com/office/drawing/2014/main" id="{869BE2FD-E483-4CA3-B656-0877E3278E3E}"/>
              </a:ext>
            </a:extLst>
          </p:cNvPr>
          <p:cNvSpPr txBox="1"/>
          <p:nvPr/>
        </p:nvSpPr>
        <p:spPr>
          <a:xfrm>
            <a:off x="1006306" y="3899294"/>
            <a:ext cx="4000260" cy="430887"/>
          </a:xfrm>
          <a:prstGeom prst="rect">
            <a:avLst/>
          </a:prstGeom>
          <a:noFill/>
        </p:spPr>
        <p:txBody>
          <a:bodyPr wrap="square" lIns="0" tIns="0" rIns="0" bIns="0" rtlCol="0">
            <a:spAutoFit/>
          </a:bodyPr>
          <a:lstStyle/>
          <a:p>
            <a:pPr defTabSz="914411">
              <a:defRPr/>
            </a:pPr>
            <a:r>
              <a:rPr lang="es-CO" sz="1400" b="1" dirty="0">
                <a:solidFill>
                  <a:prstClr val="black"/>
                </a:solidFill>
                <a:latin typeface="Arial"/>
              </a:rPr>
              <a:t>Municipios de influencia para la construcción de la Bocatoma: </a:t>
            </a:r>
            <a:r>
              <a:rPr lang="es-CO" sz="1400" dirty="0">
                <a:solidFill>
                  <a:prstClr val="black"/>
                </a:solidFill>
                <a:latin typeface="Arial"/>
              </a:rPr>
              <a:t>Gachalá, Ubalá. </a:t>
            </a:r>
            <a:endParaRPr lang="es-ES" sz="1400" dirty="0">
              <a:solidFill>
                <a:prstClr val="black"/>
              </a:solidFill>
              <a:latin typeface="Arial"/>
            </a:endParaRPr>
          </a:p>
        </p:txBody>
      </p:sp>
      <p:sp>
        <p:nvSpPr>
          <p:cNvPr id="20" name="Elipse 19">
            <a:extLst>
              <a:ext uri="{FF2B5EF4-FFF2-40B4-BE49-F238E27FC236}">
                <a16:creationId xmlns:a16="http://schemas.microsoft.com/office/drawing/2014/main" id="{9AEDBBE9-E934-4ABE-B7FE-E74964A6BC61}"/>
              </a:ext>
            </a:extLst>
          </p:cNvPr>
          <p:cNvSpPr/>
          <p:nvPr/>
        </p:nvSpPr>
        <p:spPr>
          <a:xfrm>
            <a:off x="548313" y="3512775"/>
            <a:ext cx="369711" cy="369711"/>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algn="ctr" defTabSz="914411">
              <a:defRPr/>
            </a:pPr>
            <a:endParaRPr lang="es-ES" sz="2800" dirty="0">
              <a:solidFill>
                <a:prstClr val="white"/>
              </a:solidFill>
              <a:latin typeface="Arial"/>
            </a:endParaRPr>
          </a:p>
        </p:txBody>
      </p:sp>
      <p:sp>
        <p:nvSpPr>
          <p:cNvPr id="21" name="CuadroTexto 20">
            <a:extLst>
              <a:ext uri="{FF2B5EF4-FFF2-40B4-BE49-F238E27FC236}">
                <a16:creationId xmlns:a16="http://schemas.microsoft.com/office/drawing/2014/main" id="{3BCA9EF6-3CF5-4ED1-BD5F-D18CDB30F545}"/>
              </a:ext>
            </a:extLst>
          </p:cNvPr>
          <p:cNvSpPr txBox="1"/>
          <p:nvPr/>
        </p:nvSpPr>
        <p:spPr>
          <a:xfrm>
            <a:off x="1038347" y="3585319"/>
            <a:ext cx="3314628" cy="215444"/>
          </a:xfrm>
          <a:prstGeom prst="rect">
            <a:avLst/>
          </a:prstGeom>
          <a:noFill/>
        </p:spPr>
        <p:txBody>
          <a:bodyPr wrap="square" lIns="0" tIns="0" rIns="0" bIns="0" rtlCol="0">
            <a:spAutoFit/>
          </a:bodyPr>
          <a:lstStyle/>
          <a:p>
            <a:pPr defTabSz="914411">
              <a:defRPr/>
            </a:pPr>
            <a:r>
              <a:rPr lang="es-CO" sz="1400" b="1" dirty="0">
                <a:solidFill>
                  <a:prstClr val="black"/>
                </a:solidFill>
                <a:latin typeface="Arial"/>
              </a:rPr>
              <a:t>Inicio de operación: </a:t>
            </a:r>
            <a:r>
              <a:rPr lang="es-CO" sz="1400" dirty="0">
                <a:solidFill>
                  <a:prstClr val="black"/>
                </a:solidFill>
                <a:latin typeface="Arial"/>
              </a:rPr>
              <a:t>1992</a:t>
            </a:r>
            <a:endParaRPr lang="es-ES" sz="1400" b="1" dirty="0">
              <a:solidFill>
                <a:prstClr val="black"/>
              </a:solidFill>
              <a:latin typeface="Arial"/>
            </a:endParaRPr>
          </a:p>
        </p:txBody>
      </p:sp>
      <p:pic>
        <p:nvPicPr>
          <p:cNvPr id="22" name="Imagen 21">
            <a:extLst>
              <a:ext uri="{FF2B5EF4-FFF2-40B4-BE49-F238E27FC236}">
                <a16:creationId xmlns:a16="http://schemas.microsoft.com/office/drawing/2014/main" id="{D35F2D85-2B92-4307-99CE-34E4B079612E}"/>
              </a:ext>
            </a:extLst>
          </p:cNvPr>
          <p:cNvPicPr>
            <a:picLocks noChangeAspect="1"/>
          </p:cNvPicPr>
          <p:nvPr/>
        </p:nvPicPr>
        <p:blipFill rotWithShape="1">
          <a:blip r:embed="rId6">
            <a:extLst>
              <a:ext uri="{28A0092B-C50C-407E-A947-70E740481C1C}">
                <a14:useLocalDpi xmlns:a14="http://schemas.microsoft.com/office/drawing/2010/main" val="0"/>
              </a:ext>
            </a:extLst>
          </a:blip>
          <a:srcRect l="16115" r="4899" b="25018"/>
          <a:stretch/>
        </p:blipFill>
        <p:spPr>
          <a:xfrm>
            <a:off x="1807535" y="4599816"/>
            <a:ext cx="2858583" cy="1924102"/>
          </a:xfrm>
          <a:prstGeom prst="rect">
            <a:avLst/>
          </a:prstGeom>
          <a:ln>
            <a:noFill/>
          </a:ln>
          <a:effectLst/>
        </p:spPr>
      </p:pic>
      <p:sp>
        <p:nvSpPr>
          <p:cNvPr id="23" name="CuadroTexto 22">
            <a:extLst>
              <a:ext uri="{FF2B5EF4-FFF2-40B4-BE49-F238E27FC236}">
                <a16:creationId xmlns:a16="http://schemas.microsoft.com/office/drawing/2014/main" id="{314B9F7E-5D9B-4031-8A02-9EB26BC1DB4B}"/>
              </a:ext>
            </a:extLst>
          </p:cNvPr>
          <p:cNvSpPr txBox="1"/>
          <p:nvPr/>
        </p:nvSpPr>
        <p:spPr>
          <a:xfrm>
            <a:off x="5006566" y="1109936"/>
            <a:ext cx="1476478" cy="215444"/>
          </a:xfrm>
          <a:prstGeom prst="rect">
            <a:avLst/>
          </a:prstGeom>
          <a:solidFill>
            <a:schemeClr val="bg1"/>
          </a:solidFill>
        </p:spPr>
        <p:txBody>
          <a:bodyPr wrap="square" lIns="0" tIns="0" rIns="0" bIns="0" rtlCol="0">
            <a:spAutoFit/>
          </a:bodyPr>
          <a:lstStyle/>
          <a:p>
            <a:pPr algn="ctr"/>
            <a:r>
              <a:rPr lang="es-ES" sz="1400" b="1" dirty="0"/>
              <a:t>PROYECTO</a:t>
            </a:r>
            <a:endParaRPr lang="en-US" sz="1400" b="1" dirty="0"/>
          </a:p>
        </p:txBody>
      </p:sp>
      <p:sp>
        <p:nvSpPr>
          <p:cNvPr id="24" name="Elipse 23">
            <a:extLst>
              <a:ext uri="{FF2B5EF4-FFF2-40B4-BE49-F238E27FC236}">
                <a16:creationId xmlns:a16="http://schemas.microsoft.com/office/drawing/2014/main" id="{2908D7A8-2355-4B87-B92C-14C7AFF3370F}"/>
              </a:ext>
            </a:extLst>
          </p:cNvPr>
          <p:cNvSpPr/>
          <p:nvPr/>
        </p:nvSpPr>
        <p:spPr>
          <a:xfrm>
            <a:off x="549121" y="1862771"/>
            <a:ext cx="369711" cy="369711"/>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algn="ctr" defTabSz="914411">
              <a:defRPr/>
            </a:pPr>
            <a:endParaRPr lang="es-ES" sz="2800" dirty="0">
              <a:solidFill>
                <a:prstClr val="white"/>
              </a:solidFill>
              <a:latin typeface="Arial"/>
            </a:endParaRPr>
          </a:p>
        </p:txBody>
      </p:sp>
      <p:sp>
        <p:nvSpPr>
          <p:cNvPr id="25" name="Elipse 24">
            <a:extLst>
              <a:ext uri="{FF2B5EF4-FFF2-40B4-BE49-F238E27FC236}">
                <a16:creationId xmlns:a16="http://schemas.microsoft.com/office/drawing/2014/main" id="{22D2921F-A643-4679-94CC-95B58AFA2713}"/>
              </a:ext>
            </a:extLst>
          </p:cNvPr>
          <p:cNvSpPr/>
          <p:nvPr/>
        </p:nvSpPr>
        <p:spPr>
          <a:xfrm>
            <a:off x="537093" y="2443477"/>
            <a:ext cx="369711" cy="369711"/>
          </a:xfrm>
          <a:prstGeom prst="ellipse">
            <a:avLst/>
          </a:prstGeom>
          <a:blipFill dpi="0" rotWithShape="1">
            <a:blip r:embed="rId7"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algn="ctr" defTabSz="914411">
              <a:defRPr/>
            </a:pPr>
            <a:endParaRPr lang="es-ES" sz="2800" dirty="0">
              <a:solidFill>
                <a:prstClr val="white"/>
              </a:solidFill>
              <a:latin typeface="Arial"/>
            </a:endParaRPr>
          </a:p>
        </p:txBody>
      </p:sp>
      <p:sp>
        <p:nvSpPr>
          <p:cNvPr id="26" name="CuadroTexto 25">
            <a:extLst>
              <a:ext uri="{FF2B5EF4-FFF2-40B4-BE49-F238E27FC236}">
                <a16:creationId xmlns:a16="http://schemas.microsoft.com/office/drawing/2014/main" id="{B0B33D8D-F76F-4C4E-8610-13B921C24D6C}"/>
              </a:ext>
            </a:extLst>
          </p:cNvPr>
          <p:cNvSpPr txBox="1"/>
          <p:nvPr/>
        </p:nvSpPr>
        <p:spPr>
          <a:xfrm>
            <a:off x="5164809" y="1370946"/>
            <a:ext cx="6817121" cy="4901342"/>
          </a:xfrm>
          <a:prstGeom prst="rect">
            <a:avLst/>
          </a:prstGeom>
          <a:noFill/>
        </p:spPr>
        <p:txBody>
          <a:bodyPr wrap="square">
            <a:spAutoFit/>
          </a:bodyPr>
          <a:lstStyle/>
          <a:p>
            <a:pPr algn="just"/>
            <a:r>
              <a:rPr lang="es-CO" sz="1400" dirty="0">
                <a:solidFill>
                  <a:prstClr val="black"/>
                </a:solidFill>
                <a:latin typeface="Arial"/>
              </a:rPr>
              <a:t>Debido al aumento de acumulación de materiales y a la disminución progresiva del volumen muerto, se planteó un plan para </a:t>
            </a:r>
            <a:r>
              <a:rPr lang="es-MX" sz="1400" dirty="0">
                <a:solidFill>
                  <a:prstClr val="black"/>
                </a:solidFill>
                <a:latin typeface="Arial" panose="020B0604020202020204" pitchFamily="34" charset="0"/>
              </a:rPr>
              <a:t>extender la vida útil del embalse Guavio a través de actividades de ingeniería en materia de gestión de control de solidos en suspensión.</a:t>
            </a:r>
          </a:p>
          <a:p>
            <a:pPr algn="just"/>
            <a:endParaRPr lang="es-MX" sz="1000" dirty="0">
              <a:solidFill>
                <a:prstClr val="black"/>
              </a:solidFill>
              <a:latin typeface="Arial" panose="020B0604020202020204" pitchFamily="34" charset="0"/>
            </a:endParaRPr>
          </a:p>
          <a:p>
            <a:pPr algn="just"/>
            <a:r>
              <a:rPr lang="es-MX" sz="1400" dirty="0">
                <a:solidFill>
                  <a:prstClr val="black"/>
                </a:solidFill>
                <a:latin typeface="Arial" panose="020B0604020202020204" pitchFamily="34" charset="0"/>
              </a:rPr>
              <a:t>Teniendo en cuenta lo anterior, se consideró la construcción de una nueva bocatoma como línea de gestión principal, lo que incluirá las siguientes actividades y obras:</a:t>
            </a:r>
          </a:p>
          <a:p>
            <a:pPr algn="just">
              <a:spcBef>
                <a:spcPts val="300"/>
              </a:spcBef>
              <a:spcAft>
                <a:spcPts val="300"/>
              </a:spcAft>
            </a:pPr>
            <a:r>
              <a:rPr lang="es-CO" sz="1400" b="1" u="sng" dirty="0">
                <a:latin typeface="Arial" panose="020B0604020202020204" pitchFamily="34" charset="0"/>
                <a:cs typeface="Arial" panose="020B0604020202020204" pitchFamily="34" charset="0"/>
              </a:rPr>
              <a:t>Actividades a modificar</a:t>
            </a:r>
            <a:endParaRPr lang="es-CO" sz="1400" u="sng"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gn="just">
              <a:spcAft>
                <a:spcPts val="600"/>
              </a:spcAft>
              <a:buFont typeface="Arial" panose="020B0604020202020204" pitchFamily="34" charset="0"/>
              <a:buChar char="•"/>
            </a:pPr>
            <a:r>
              <a:rPr lang="es-CO" sz="1400" dirty="0">
                <a:latin typeface="Arial" panose="020B0604020202020204" pitchFamily="34" charset="0"/>
                <a:ea typeface="Calibri" panose="020F0502020204030204" pitchFamily="34" charset="0"/>
                <a:cs typeface="Times New Roman" panose="02020603050405020304" pitchFamily="18" charset="0"/>
              </a:rPr>
              <a:t>Ajustar el diseño de las obras asociadas a la construcción de una bocatoma y sus obras relacionadas.</a:t>
            </a:r>
          </a:p>
          <a:p>
            <a:pPr marL="285750" indent="-285750" algn="just">
              <a:spcAft>
                <a:spcPts val="600"/>
              </a:spcAft>
              <a:buFont typeface="Arial" panose="020B0604020202020204" pitchFamily="34" charset="0"/>
              <a:buChar char="•"/>
            </a:pPr>
            <a:r>
              <a:rPr lang="es-CO" sz="1400" dirty="0">
                <a:latin typeface="Arial" panose="020B0604020202020204" pitchFamily="34" charset="0"/>
                <a:ea typeface="Calibri" panose="020F0502020204030204" pitchFamily="34" charset="0"/>
                <a:cs typeface="Times New Roman" panose="02020603050405020304" pitchFamily="18" charset="0"/>
              </a:rPr>
              <a:t>Realizar la solicitud de permisos ambientales del proyecto con CORPOGUAVIO.</a:t>
            </a:r>
          </a:p>
          <a:p>
            <a:pPr marL="342900" lvl="0" indent="-342900" algn="just">
              <a:spcBef>
                <a:spcPts val="300"/>
              </a:spcBef>
              <a:spcAft>
                <a:spcPts val="0"/>
              </a:spcAft>
              <a:buFont typeface="Wingdings" panose="05000000000000000000" pitchFamily="2" charset="2"/>
              <a:buChar char=""/>
            </a:pPr>
            <a:r>
              <a:rPr lang="es-CO" sz="1400" b="1" dirty="0">
                <a:latin typeface="Arial" panose="020B0604020202020204" pitchFamily="34" charset="0"/>
                <a:cs typeface="Arial" panose="020B0604020202020204" pitchFamily="34" charset="0"/>
              </a:rPr>
              <a:t>Incluir nuevas actividades u obras</a:t>
            </a:r>
          </a:p>
          <a:p>
            <a:pPr marL="285750" indent="-285750" algn="just">
              <a:spcBef>
                <a:spcPts val="600"/>
              </a:spcBef>
              <a:spcAft>
                <a:spcPts val="0"/>
              </a:spcAft>
              <a:buFont typeface="Arial" panose="020B0604020202020204" pitchFamily="34" charset="0"/>
              <a:buChar char="•"/>
            </a:pPr>
            <a:r>
              <a:rPr lang="es-CO" sz="1400" dirty="0">
                <a:latin typeface="Arial" panose="020B0604020202020204" pitchFamily="34" charset="0"/>
                <a:ea typeface="Calibri" panose="020F0502020204030204" pitchFamily="34" charset="0"/>
                <a:cs typeface="Times New Roman" panose="02020603050405020304" pitchFamily="18" charset="0"/>
              </a:rPr>
              <a:t>Construcción de la nueva bocatoma, objeto de la presente modificación</a:t>
            </a:r>
          </a:p>
          <a:p>
            <a:pPr marL="285750" lvl="0" indent="-285750" algn="just">
              <a:spcAft>
                <a:spcPts val="0"/>
              </a:spcAft>
              <a:buFont typeface="Arial" panose="020B0604020202020204" pitchFamily="34" charset="0"/>
              <a:buChar char="•"/>
            </a:pPr>
            <a:r>
              <a:rPr lang="es-CO" sz="1400" dirty="0">
                <a:latin typeface="Arial" panose="020B0604020202020204" pitchFamily="34" charset="0"/>
                <a:ea typeface="Calibri" panose="020F0502020204030204" pitchFamily="34" charset="0"/>
                <a:cs typeface="Times New Roman" panose="02020603050405020304" pitchFamily="18" charset="0"/>
              </a:rPr>
              <a:t>Construcción de pozos verticales, túneles de acceso, cámara de válvulas</a:t>
            </a:r>
          </a:p>
          <a:p>
            <a:pPr marL="285750" lvl="0" indent="-285750" algn="just">
              <a:spcAft>
                <a:spcPts val="0"/>
              </a:spcAft>
              <a:buFont typeface="Arial" panose="020B0604020202020204" pitchFamily="34" charset="0"/>
              <a:buChar char="•"/>
            </a:pPr>
            <a:r>
              <a:rPr lang="es-CO" sz="1400" dirty="0">
                <a:latin typeface="Arial" panose="020B0604020202020204" pitchFamily="34" charset="0"/>
                <a:ea typeface="Calibri" panose="020F0502020204030204" pitchFamily="34" charset="0"/>
                <a:cs typeface="Times New Roman" panose="02020603050405020304" pitchFamily="18" charset="0"/>
              </a:rPr>
              <a:t>Conformación de dos (2) Zonas de Disposición de Material de Excavación – ZODME</a:t>
            </a:r>
          </a:p>
          <a:p>
            <a:pPr marL="285750" lvl="0" indent="-285750" algn="just">
              <a:spcAft>
                <a:spcPts val="0"/>
              </a:spcAft>
              <a:buFont typeface="Arial" panose="020B0604020202020204" pitchFamily="34" charset="0"/>
              <a:buChar char="•"/>
            </a:pPr>
            <a:r>
              <a:rPr lang="es-CO" sz="1400" dirty="0">
                <a:latin typeface="Arial" panose="020B0604020202020204" pitchFamily="34" charset="0"/>
                <a:ea typeface="Calibri" panose="020F0502020204030204" pitchFamily="34" charset="0"/>
                <a:cs typeface="Times New Roman" panose="02020603050405020304" pitchFamily="18" charset="0"/>
              </a:rPr>
              <a:t>Conformación de un (1) área para la implementación de concretera y trituradora ubicada entre los dos (2) zodmes mencionados anteriormente</a:t>
            </a:r>
          </a:p>
          <a:p>
            <a:pPr marL="285750" lvl="0" indent="-285750" algn="just">
              <a:spcAft>
                <a:spcPts val="0"/>
              </a:spcAft>
              <a:buFont typeface="Arial" panose="020B0604020202020204" pitchFamily="34" charset="0"/>
              <a:buChar char="•"/>
            </a:pPr>
            <a:r>
              <a:rPr lang="es-CO" sz="1400" dirty="0">
                <a:latin typeface="Arial" panose="020B0604020202020204" pitchFamily="34" charset="0"/>
                <a:ea typeface="Calibri" panose="020F0502020204030204" pitchFamily="34" charset="0"/>
                <a:cs typeface="Times New Roman" panose="02020603050405020304" pitchFamily="18" charset="0"/>
              </a:rPr>
              <a:t>Conformación de un (1) área para la operación de una posible concretera o trituradora</a:t>
            </a:r>
            <a:endParaRPr lang="es-CO" sz="14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05347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39A580-3300-8413-93D8-FF95A2126FB1}"/>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sp>
        <p:nvSpPr>
          <p:cNvPr id="11" name="Title 23">
            <a:extLst>
              <a:ext uri="{FF2B5EF4-FFF2-40B4-BE49-F238E27FC236}">
                <a16:creationId xmlns:a16="http://schemas.microsoft.com/office/drawing/2014/main" id="{A9579A20-9446-AF75-3C38-C99594335F66}"/>
              </a:ext>
            </a:extLst>
          </p:cNvPr>
          <p:cNvSpPr txBox="1">
            <a:spLocks/>
          </p:cNvSpPr>
          <p:nvPr/>
        </p:nvSpPr>
        <p:spPr>
          <a:xfrm>
            <a:off x="820256" y="359039"/>
            <a:ext cx="8485437" cy="924763"/>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3200" dirty="0">
                <a:solidFill>
                  <a:srgbClr val="00B050"/>
                </a:solidFill>
                <a:latin typeface="Arial"/>
              </a:rPr>
              <a:t>4.8. Calidad del agua, calidad del aire y ruido ambiental – resultados monitoreos</a:t>
            </a:r>
          </a:p>
        </p:txBody>
      </p:sp>
      <p:pic>
        <p:nvPicPr>
          <p:cNvPr id="30" name="Imagen 29">
            <a:extLst>
              <a:ext uri="{FF2B5EF4-FFF2-40B4-BE49-F238E27FC236}">
                <a16:creationId xmlns:a16="http://schemas.microsoft.com/office/drawing/2014/main" id="{48CA562D-F361-77CF-A573-EDA81B6007C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390823" y="5582093"/>
            <a:ext cx="1597465" cy="622701"/>
          </a:xfrm>
          <a:prstGeom prst="rect">
            <a:avLst/>
          </a:prstGeom>
          <a:noFill/>
        </p:spPr>
      </p:pic>
      <p:sp>
        <p:nvSpPr>
          <p:cNvPr id="5" name="Título 1">
            <a:extLst>
              <a:ext uri="{FF2B5EF4-FFF2-40B4-BE49-F238E27FC236}">
                <a16:creationId xmlns:a16="http://schemas.microsoft.com/office/drawing/2014/main" id="{4AB458D5-9182-8039-580C-B1CE2119EC93}"/>
              </a:ext>
            </a:extLst>
          </p:cNvPr>
          <p:cNvSpPr txBox="1">
            <a:spLocks/>
          </p:cNvSpPr>
          <p:nvPr/>
        </p:nvSpPr>
        <p:spPr>
          <a:xfrm>
            <a:off x="882213" y="1871435"/>
            <a:ext cx="9237519" cy="924763"/>
          </a:xfrm>
          <a:prstGeom prst="rect">
            <a:avLst/>
          </a:prstGeom>
        </p:spPr>
        <p:txBody>
          <a:bodyPr vert="horz" wrap="square" lIns="0" tIns="0" rIns="0" bIns="0" rtlCol="0" anchor="t">
            <a:noAutofit/>
          </a:bodyPr>
          <a:lstStyle>
            <a:lvl1pPr marL="0" indent="0" algn="l" defTabSz="914400" rtl="0" eaLnBrk="1" latinLnBrk="0" hangingPunct="1">
              <a:lnSpc>
                <a:spcPct val="90000"/>
              </a:lnSpc>
              <a:spcBef>
                <a:spcPct val="0"/>
              </a:spcBef>
              <a:buFont typeface="Arial" panose="020B0604020202020204" pitchFamily="34" charset="0"/>
              <a:buNone/>
              <a:defRPr sz="2800" b="1" kern="1200">
                <a:solidFill>
                  <a:schemeClr val="tx1"/>
                </a:solidFill>
                <a:latin typeface="+mj-lt"/>
                <a:ea typeface="+mj-ea"/>
                <a:cs typeface="+mj-cs"/>
              </a:defRPr>
            </a:lvl1pPr>
          </a:lstStyle>
          <a:p>
            <a:pPr algn="just"/>
            <a:r>
              <a:rPr lang="es-CO" sz="1600" dirty="0"/>
              <a:t>Ruido ambiental</a:t>
            </a:r>
            <a:r>
              <a:rPr lang="es-CO" sz="1600" b="0" dirty="0"/>
              <a:t>: </a:t>
            </a:r>
            <a:r>
              <a:rPr lang="es-ES" sz="1600" b="0" dirty="0"/>
              <a:t>Para el presente monitoreo, los doce (12) puntos se ubicaron en sector de restricción D “Zona Suburbana o Rural de Tranquilidad y Ruido Moderado”, subsector “Rural habitada destinada a explotación agropecuaria” en el cual el límite máximo establecido para el horario diurno es de 55 dB y para el nocturno de 45 dB. </a:t>
            </a:r>
            <a:endParaRPr lang="es-CO" sz="1600" b="0" dirty="0"/>
          </a:p>
        </p:txBody>
      </p:sp>
      <p:pic>
        <p:nvPicPr>
          <p:cNvPr id="2" name="Imagen 1">
            <a:extLst>
              <a:ext uri="{FF2B5EF4-FFF2-40B4-BE49-F238E27FC236}">
                <a16:creationId xmlns:a16="http://schemas.microsoft.com/office/drawing/2014/main" id="{BB7082A9-B7D4-1C33-379C-6ABA97DEB87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8288" y="3091177"/>
            <a:ext cx="4475208" cy="2373815"/>
          </a:xfrm>
          <a:prstGeom prst="rect">
            <a:avLst/>
          </a:prstGeom>
          <a:noFill/>
          <a:ln>
            <a:noFill/>
          </a:ln>
        </p:spPr>
      </p:pic>
      <p:sp>
        <p:nvSpPr>
          <p:cNvPr id="10" name="CuadroTexto 9">
            <a:extLst>
              <a:ext uri="{FF2B5EF4-FFF2-40B4-BE49-F238E27FC236}">
                <a16:creationId xmlns:a16="http://schemas.microsoft.com/office/drawing/2014/main" id="{1883646D-7127-0A4D-D22E-2CB486A5EEB5}"/>
              </a:ext>
            </a:extLst>
          </p:cNvPr>
          <p:cNvSpPr txBox="1"/>
          <p:nvPr/>
        </p:nvSpPr>
        <p:spPr>
          <a:xfrm>
            <a:off x="1988288" y="5576661"/>
            <a:ext cx="4475208" cy="600164"/>
          </a:xfrm>
          <a:prstGeom prst="rect">
            <a:avLst/>
          </a:prstGeom>
          <a:noFill/>
        </p:spPr>
        <p:txBody>
          <a:bodyPr wrap="square">
            <a:spAutoFit/>
          </a:bodyPr>
          <a:lstStyle/>
          <a:p>
            <a:pPr algn="ctr"/>
            <a:r>
              <a:rPr lang="es-ES" sz="1100" b="1" dirty="0"/>
              <a:t>NIVELES DE PRESIÓN SONORA REGISTRADOS DURANTE EL MONITOREO DE RUIDO AMBIENTAL EN EL HORARIO DIURNO (SECTOR D)</a:t>
            </a:r>
            <a:endParaRPr lang="es-CO" sz="1100" b="1" dirty="0"/>
          </a:p>
        </p:txBody>
      </p:sp>
      <p:pic>
        <p:nvPicPr>
          <p:cNvPr id="12" name="Imagen 11">
            <a:extLst>
              <a:ext uri="{FF2B5EF4-FFF2-40B4-BE49-F238E27FC236}">
                <a16:creationId xmlns:a16="http://schemas.microsoft.com/office/drawing/2014/main" id="{A9948693-4618-0B15-024A-B6604D804FC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9267" y="3091177"/>
            <a:ext cx="4934858" cy="2394554"/>
          </a:xfrm>
          <a:prstGeom prst="rect">
            <a:avLst/>
          </a:prstGeom>
          <a:noFill/>
          <a:ln>
            <a:noFill/>
          </a:ln>
        </p:spPr>
      </p:pic>
      <p:sp>
        <p:nvSpPr>
          <p:cNvPr id="15" name="CuadroTexto 14">
            <a:extLst>
              <a:ext uri="{FF2B5EF4-FFF2-40B4-BE49-F238E27FC236}">
                <a16:creationId xmlns:a16="http://schemas.microsoft.com/office/drawing/2014/main" id="{6D98C9E5-8D60-C1C7-4F01-67B62B277F52}"/>
              </a:ext>
            </a:extLst>
          </p:cNvPr>
          <p:cNvSpPr txBox="1"/>
          <p:nvPr/>
        </p:nvSpPr>
        <p:spPr>
          <a:xfrm>
            <a:off x="6739267" y="5576661"/>
            <a:ext cx="4750979" cy="600164"/>
          </a:xfrm>
          <a:prstGeom prst="rect">
            <a:avLst/>
          </a:prstGeom>
          <a:noFill/>
        </p:spPr>
        <p:txBody>
          <a:bodyPr wrap="square">
            <a:spAutoFit/>
          </a:bodyPr>
          <a:lstStyle>
            <a:defPPr>
              <a:defRPr lang="en-US"/>
            </a:defPPr>
            <a:lvl1pPr algn="ctr">
              <a:defRPr sz="1100" b="1"/>
            </a:lvl1pPr>
          </a:lstStyle>
          <a:p>
            <a:r>
              <a:rPr lang="es-ES" dirty="0"/>
              <a:t>NIVELES DE PRESIÓN SONORA REGISTRADOS DURANTE EL MONITOREO DE RUIDO AMBIENTAL EN EL HORARIO NOCTURNO (SECTOR D)</a:t>
            </a:r>
            <a:endParaRPr lang="es-CO" dirty="0"/>
          </a:p>
        </p:txBody>
      </p:sp>
    </p:spTree>
    <p:extLst>
      <p:ext uri="{BB962C8B-B14F-4D97-AF65-F5344CB8AC3E}">
        <p14:creationId xmlns:p14="http://schemas.microsoft.com/office/powerpoint/2010/main" val="3143542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A02F44-51E3-33E0-9A78-355F759CD269}"/>
              </a:ext>
            </a:extLst>
          </p:cNvPr>
          <p:cNvSpPr>
            <a:spLocks noGrp="1"/>
          </p:cNvSpPr>
          <p:nvPr>
            <p:ph type="ctrTitle"/>
          </p:nvPr>
        </p:nvSpPr>
        <p:spPr/>
        <p:txBody>
          <a:bodyPr/>
          <a:lstStyle/>
          <a:p>
            <a:r>
              <a:rPr lang="es-CO" dirty="0"/>
              <a:t>5. CARACTERIZACIÓN DEL ÁREA DE INFLUENCIA BIÓTICA</a:t>
            </a:r>
          </a:p>
        </p:txBody>
      </p:sp>
      <p:sp>
        <p:nvSpPr>
          <p:cNvPr id="3" name="Marcador de número de diapositiva 2">
            <a:extLst>
              <a:ext uri="{FF2B5EF4-FFF2-40B4-BE49-F238E27FC236}">
                <a16:creationId xmlns:a16="http://schemas.microsoft.com/office/drawing/2014/main" id="{347DB37F-420B-B586-A409-A30B86A17225}"/>
              </a:ext>
            </a:extLst>
          </p:cNvPr>
          <p:cNvSpPr>
            <a:spLocks noGrp="1"/>
          </p:cNvSpPr>
          <p:nvPr>
            <p:ph type="sldNum" sz="quarter" idx="4"/>
          </p:nvPr>
        </p:nvSpPr>
        <p:spPr/>
        <p:txBody>
          <a:bodyPr/>
          <a:lstStyle/>
          <a:p>
            <a:fld id="{1ED2235E-0982-3B42-A838-A74550CD4449}" type="slidenum">
              <a:rPr lang="en-GB" smtClean="0"/>
              <a:pPr/>
              <a:t>21</a:t>
            </a:fld>
            <a:endParaRPr lang="en-GB" dirty="0"/>
          </a:p>
        </p:txBody>
      </p:sp>
    </p:spTree>
    <p:extLst>
      <p:ext uri="{BB962C8B-B14F-4D97-AF65-F5344CB8AC3E}">
        <p14:creationId xmlns:p14="http://schemas.microsoft.com/office/powerpoint/2010/main" val="1071181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76E0571-578A-7F8F-DFFC-5B8817DA54EA}"/>
              </a:ext>
            </a:extLst>
          </p:cNvPr>
          <p:cNvSpPr>
            <a:spLocks noGrp="1"/>
          </p:cNvSpPr>
          <p:nvPr>
            <p:ph type="sldNum" sz="quarter" idx="12"/>
          </p:nvPr>
        </p:nvSpPr>
        <p:spPr/>
        <p:txBody>
          <a:bodyPr/>
          <a:lstStyle/>
          <a:p>
            <a:fld id="{1ED2235E-0982-3B42-A838-A74550CD4449}" type="slidenum">
              <a:rPr lang="en-GB" smtClean="0"/>
              <a:pPr/>
              <a:t>22</a:t>
            </a:fld>
            <a:endParaRPr lang="en-GB" dirty="0"/>
          </a:p>
        </p:txBody>
      </p:sp>
      <p:sp>
        <p:nvSpPr>
          <p:cNvPr id="3" name="Marcador de pie de página 2">
            <a:extLst>
              <a:ext uri="{FF2B5EF4-FFF2-40B4-BE49-F238E27FC236}">
                <a16:creationId xmlns:a16="http://schemas.microsoft.com/office/drawing/2014/main" id="{2C1F7392-73B9-9967-F78F-163877DE6A3E}"/>
              </a:ext>
            </a:extLst>
          </p:cNvPr>
          <p:cNvSpPr>
            <a:spLocks noGrp="1"/>
          </p:cNvSpPr>
          <p:nvPr>
            <p:ph type="ftr" sz="quarter" idx="3"/>
          </p:nvPr>
        </p:nvSpPr>
        <p:spPr/>
        <p:txBody>
          <a:bodyPr/>
          <a:lstStyle/>
          <a:p>
            <a:r>
              <a:rPr lang="en-US" dirty="0"/>
              <a:t>Copyright © 2021 Enel S.p.A. All rights reserved. </a:t>
            </a:r>
            <a:endParaRPr lang="en-GB" noProof="0" dirty="0"/>
          </a:p>
        </p:txBody>
      </p:sp>
      <p:sp>
        <p:nvSpPr>
          <p:cNvPr id="7" name="Título 1">
            <a:extLst>
              <a:ext uri="{FF2B5EF4-FFF2-40B4-BE49-F238E27FC236}">
                <a16:creationId xmlns:a16="http://schemas.microsoft.com/office/drawing/2014/main" id="{C53F237B-B469-603F-719C-36C8E2436834}"/>
              </a:ext>
            </a:extLst>
          </p:cNvPr>
          <p:cNvSpPr txBox="1">
            <a:spLocks/>
          </p:cNvSpPr>
          <p:nvPr/>
        </p:nvSpPr>
        <p:spPr>
          <a:xfrm>
            <a:off x="748776" y="231828"/>
            <a:ext cx="8375651" cy="394980"/>
          </a:xfrm>
          <a:prstGeom prst="rect">
            <a:avLst/>
          </a:prstGeom>
        </p:spPr>
        <p:txBody>
          <a:bodyPr vert="horz" wrap="square" lIns="0" tIns="0" rIns="0" bIns="0" rtlCol="0" anchor="t">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spcAft>
                <a:spcPts val="600"/>
              </a:spcAft>
            </a:pPr>
            <a:r>
              <a:rPr lang="es-MX" b="1" kern="1200" dirty="0">
                <a:solidFill>
                  <a:srgbClr val="00B050"/>
                </a:solidFill>
                <a:latin typeface="+mj-lt"/>
                <a:ea typeface="+mj-ea"/>
                <a:cs typeface="+mj-cs"/>
              </a:rPr>
              <a:t>Caracterización vegetal del área de influencia</a:t>
            </a:r>
            <a:endParaRPr lang="es-CO" b="1" kern="1200" dirty="0">
              <a:solidFill>
                <a:srgbClr val="00B050"/>
              </a:solidFill>
              <a:latin typeface="+mj-lt"/>
              <a:cs typeface="Arial"/>
            </a:endParaRPr>
          </a:p>
        </p:txBody>
      </p:sp>
      <p:graphicFrame>
        <p:nvGraphicFramePr>
          <p:cNvPr id="9" name="Gráfico 8">
            <a:extLst>
              <a:ext uri="{FF2B5EF4-FFF2-40B4-BE49-F238E27FC236}">
                <a16:creationId xmlns:a16="http://schemas.microsoft.com/office/drawing/2014/main" id="{DFAC76E5-0F20-2910-F6AB-0F828BDB7F14}"/>
              </a:ext>
            </a:extLst>
          </p:cNvPr>
          <p:cNvGraphicFramePr>
            <a:graphicFrameLocks/>
          </p:cNvGraphicFramePr>
          <p:nvPr/>
        </p:nvGraphicFramePr>
        <p:xfrm>
          <a:off x="5970395" y="1277654"/>
          <a:ext cx="4975783" cy="5162875"/>
        </p:xfrm>
        <a:graphic>
          <a:graphicData uri="http://schemas.openxmlformats.org/drawingml/2006/chart">
            <c:chart xmlns:c="http://schemas.openxmlformats.org/drawingml/2006/chart" xmlns:r="http://schemas.openxmlformats.org/officeDocument/2006/relationships" r:id="rId2"/>
          </a:graphicData>
        </a:graphic>
      </p:graphicFrame>
      <p:sp>
        <p:nvSpPr>
          <p:cNvPr id="10" name="CuadroTexto 9">
            <a:extLst>
              <a:ext uri="{FF2B5EF4-FFF2-40B4-BE49-F238E27FC236}">
                <a16:creationId xmlns:a16="http://schemas.microsoft.com/office/drawing/2014/main" id="{70C1AA9B-B820-90E8-73DF-89E6392731B1}"/>
              </a:ext>
            </a:extLst>
          </p:cNvPr>
          <p:cNvSpPr txBox="1"/>
          <p:nvPr/>
        </p:nvSpPr>
        <p:spPr>
          <a:xfrm>
            <a:off x="959792" y="982856"/>
            <a:ext cx="4335689" cy="276999"/>
          </a:xfrm>
          <a:prstGeom prst="rect">
            <a:avLst/>
          </a:prstGeom>
        </p:spPr>
        <p:txBody>
          <a:bodyPr vert="horz" wrap="square" lIns="0" tIns="0" rIns="0" bIns="0" rtlCol="0">
            <a:normAutofit/>
          </a:bodyPr>
          <a:lstStyle/>
          <a:p>
            <a:pPr>
              <a:spcAft>
                <a:spcPts val="600"/>
              </a:spcAft>
              <a:tabLst>
                <a:tab pos="1057275" algn="l"/>
              </a:tabLst>
            </a:pPr>
            <a:r>
              <a:rPr lang="en-US" sz="1400" b="1" dirty="0"/>
              <a:t>Tabla. E</a:t>
            </a:r>
            <a:r>
              <a:rPr lang="es-MX" sz="1400" b="1" dirty="0"/>
              <a:t>species fustales presentadas</a:t>
            </a:r>
            <a:endParaRPr lang="en-US" sz="1400" b="1" dirty="0"/>
          </a:p>
        </p:txBody>
      </p:sp>
      <p:sp>
        <p:nvSpPr>
          <p:cNvPr id="11" name="CuadroTexto 10">
            <a:extLst>
              <a:ext uri="{FF2B5EF4-FFF2-40B4-BE49-F238E27FC236}">
                <a16:creationId xmlns:a16="http://schemas.microsoft.com/office/drawing/2014/main" id="{D1E16407-D841-0D82-84C3-E51A6F263F3F}"/>
              </a:ext>
            </a:extLst>
          </p:cNvPr>
          <p:cNvSpPr txBox="1"/>
          <p:nvPr/>
        </p:nvSpPr>
        <p:spPr>
          <a:xfrm>
            <a:off x="6090975" y="1000655"/>
            <a:ext cx="4335689" cy="276999"/>
          </a:xfrm>
          <a:prstGeom prst="rect">
            <a:avLst/>
          </a:prstGeom>
        </p:spPr>
        <p:txBody>
          <a:bodyPr vert="horz" wrap="square" lIns="0" tIns="0" rIns="0" bIns="0" rtlCol="0">
            <a:normAutofit fontScale="92500"/>
          </a:bodyPr>
          <a:lstStyle/>
          <a:p>
            <a:pPr>
              <a:spcAft>
                <a:spcPts val="600"/>
              </a:spcAft>
              <a:tabLst>
                <a:tab pos="1057275" algn="l"/>
              </a:tabLst>
            </a:pPr>
            <a:r>
              <a:rPr lang="en-US" sz="1400" b="1" dirty="0"/>
              <a:t>Figura. </a:t>
            </a:r>
            <a:r>
              <a:rPr lang="es-MX" sz="1400" b="1" dirty="0"/>
              <a:t>Abundancia de las especies fustales presentes</a:t>
            </a:r>
            <a:endParaRPr lang="en-US" sz="1400" b="1" dirty="0"/>
          </a:p>
        </p:txBody>
      </p:sp>
      <p:graphicFrame>
        <p:nvGraphicFramePr>
          <p:cNvPr id="13" name="Tabla 12">
            <a:extLst>
              <a:ext uri="{FF2B5EF4-FFF2-40B4-BE49-F238E27FC236}">
                <a16:creationId xmlns:a16="http://schemas.microsoft.com/office/drawing/2014/main" id="{62BC8EFA-B059-8BF1-FE7E-5B8F73B3687D}"/>
              </a:ext>
            </a:extLst>
          </p:cNvPr>
          <p:cNvGraphicFramePr>
            <a:graphicFrameLocks noGrp="1"/>
          </p:cNvGraphicFramePr>
          <p:nvPr>
            <p:extLst>
              <p:ext uri="{D42A27DB-BD31-4B8C-83A1-F6EECF244321}">
                <p14:modId xmlns:p14="http://schemas.microsoft.com/office/powerpoint/2010/main" val="1471812182"/>
              </p:ext>
            </p:extLst>
          </p:nvPr>
        </p:nvGraphicFramePr>
        <p:xfrm>
          <a:off x="853994" y="1259855"/>
          <a:ext cx="4240520" cy="5171077"/>
        </p:xfrm>
        <a:graphic>
          <a:graphicData uri="http://schemas.openxmlformats.org/drawingml/2006/table">
            <a:tbl>
              <a:tblPr>
                <a:tableStyleId>{C4B1156A-380E-4F78-BDF5-A606A8083BF9}</a:tableStyleId>
              </a:tblPr>
              <a:tblGrid>
                <a:gridCol w="1713058">
                  <a:extLst>
                    <a:ext uri="{9D8B030D-6E8A-4147-A177-3AD203B41FA5}">
                      <a16:colId xmlns:a16="http://schemas.microsoft.com/office/drawing/2014/main" val="3700151013"/>
                    </a:ext>
                  </a:extLst>
                </a:gridCol>
                <a:gridCol w="1249689">
                  <a:extLst>
                    <a:ext uri="{9D8B030D-6E8A-4147-A177-3AD203B41FA5}">
                      <a16:colId xmlns:a16="http://schemas.microsoft.com/office/drawing/2014/main" val="1447486086"/>
                    </a:ext>
                  </a:extLst>
                </a:gridCol>
                <a:gridCol w="1277773">
                  <a:extLst>
                    <a:ext uri="{9D8B030D-6E8A-4147-A177-3AD203B41FA5}">
                      <a16:colId xmlns:a16="http://schemas.microsoft.com/office/drawing/2014/main" val="1555539925"/>
                    </a:ext>
                  </a:extLst>
                </a:gridCol>
              </a:tblGrid>
              <a:tr h="178313">
                <a:tc>
                  <a:txBody>
                    <a:bodyPr/>
                    <a:lstStyle/>
                    <a:p>
                      <a:pPr algn="ctr" fontAlgn="ctr"/>
                      <a:r>
                        <a:rPr lang="es-CO" sz="1100" u="none" strike="noStrike" dirty="0">
                          <a:solidFill>
                            <a:schemeClr val="bg1"/>
                          </a:solidFill>
                          <a:effectLst/>
                        </a:rPr>
                        <a:t>Especie</a:t>
                      </a:r>
                    </a:p>
                  </a:txBody>
                  <a:tcPr marL="8011" marR="8011" marT="8011" marB="0" anchor="ctr">
                    <a:solidFill>
                      <a:schemeClr val="accent4"/>
                    </a:solidFill>
                  </a:tcPr>
                </a:tc>
                <a:tc>
                  <a:txBody>
                    <a:bodyPr/>
                    <a:lstStyle/>
                    <a:p>
                      <a:pPr algn="ctr" fontAlgn="ctr"/>
                      <a:r>
                        <a:rPr lang="es-CO" sz="1100" u="none" strike="noStrike" dirty="0">
                          <a:solidFill>
                            <a:schemeClr val="bg1"/>
                          </a:solidFill>
                          <a:effectLst/>
                        </a:rPr>
                        <a:t>Nombre Común</a:t>
                      </a:r>
                    </a:p>
                  </a:txBody>
                  <a:tcPr marL="8011" marR="8011" marT="8011" marB="0" anchor="ctr">
                    <a:solidFill>
                      <a:schemeClr val="accent4"/>
                    </a:solidFill>
                  </a:tcPr>
                </a:tc>
                <a:tc>
                  <a:txBody>
                    <a:bodyPr/>
                    <a:lstStyle/>
                    <a:p>
                      <a:pPr algn="ctr" fontAlgn="ctr"/>
                      <a:r>
                        <a:rPr lang="es-CO" sz="1100" u="none" strike="noStrike" dirty="0">
                          <a:solidFill>
                            <a:schemeClr val="bg1"/>
                          </a:solidFill>
                          <a:effectLst/>
                        </a:rPr>
                        <a:t>N° Especies</a:t>
                      </a:r>
                    </a:p>
                  </a:txBody>
                  <a:tcPr marL="8011" marR="8011" marT="8011" marB="0" anchor="ctr">
                    <a:solidFill>
                      <a:schemeClr val="accent4"/>
                    </a:solidFill>
                  </a:tcPr>
                </a:tc>
                <a:extLst>
                  <a:ext uri="{0D108BD9-81ED-4DB2-BD59-A6C34878D82A}">
                    <a16:rowId xmlns:a16="http://schemas.microsoft.com/office/drawing/2014/main" val="26385058"/>
                  </a:ext>
                </a:extLst>
              </a:tr>
              <a:tr h="178313">
                <a:tc>
                  <a:txBody>
                    <a:bodyPr/>
                    <a:lstStyle/>
                    <a:p>
                      <a:pPr algn="ctr" fontAlgn="ctr"/>
                      <a:r>
                        <a:rPr lang="es-CO" sz="1100" u="none" strike="noStrike" dirty="0">
                          <a:effectLst/>
                        </a:rPr>
                        <a:t>Gordonia fruticosa</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Inciencio </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45</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2116893636"/>
                  </a:ext>
                </a:extLst>
              </a:tr>
              <a:tr h="178313">
                <a:tc>
                  <a:txBody>
                    <a:bodyPr/>
                    <a:lstStyle/>
                    <a:p>
                      <a:pPr algn="ctr" fontAlgn="ctr"/>
                      <a:r>
                        <a:rPr lang="es-CO" sz="1100" u="none" strike="noStrike" dirty="0">
                          <a:effectLst/>
                        </a:rPr>
                        <a:t>Toxicodendron striatum</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Pedro Hernández </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41</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2837835885"/>
                  </a:ext>
                </a:extLst>
              </a:tr>
              <a:tr h="178313">
                <a:tc>
                  <a:txBody>
                    <a:bodyPr/>
                    <a:lstStyle/>
                    <a:p>
                      <a:pPr algn="ctr" fontAlgn="ctr"/>
                      <a:r>
                        <a:rPr lang="es-CO" sz="1100" u="none" strike="noStrike" dirty="0">
                          <a:effectLst/>
                        </a:rPr>
                        <a:t>Lippia hirsuta</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Salvio </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35</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3318899848"/>
                  </a:ext>
                </a:extLst>
              </a:tr>
              <a:tr h="178313">
                <a:tc>
                  <a:txBody>
                    <a:bodyPr/>
                    <a:lstStyle/>
                    <a:p>
                      <a:pPr algn="ctr" fontAlgn="ctr"/>
                      <a:r>
                        <a:rPr lang="es-CO" sz="1100" u="none" strike="noStrike" dirty="0">
                          <a:effectLst/>
                        </a:rPr>
                        <a:t>Myrcianthes rhopaloides</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Garrapato </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30</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1694071584"/>
                  </a:ext>
                </a:extLst>
              </a:tr>
              <a:tr h="178313">
                <a:tc>
                  <a:txBody>
                    <a:bodyPr/>
                    <a:lstStyle/>
                    <a:p>
                      <a:pPr algn="ctr" fontAlgn="ctr"/>
                      <a:r>
                        <a:rPr lang="es-CO" sz="1100" u="none" strike="noStrike" dirty="0">
                          <a:effectLst/>
                        </a:rPr>
                        <a:t>Vismia macrophylla</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Lacre</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27</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1815676023"/>
                  </a:ext>
                </a:extLst>
              </a:tr>
              <a:tr h="178313">
                <a:tc>
                  <a:txBody>
                    <a:bodyPr/>
                    <a:lstStyle/>
                    <a:p>
                      <a:pPr algn="ctr" fontAlgn="ctr"/>
                      <a:r>
                        <a:rPr lang="es-CO" sz="1100" u="none" strike="noStrike" dirty="0">
                          <a:effectLst/>
                        </a:rPr>
                        <a:t>Ficus sp</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Palo caucho </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25</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3474128839"/>
                  </a:ext>
                </a:extLst>
              </a:tr>
              <a:tr h="178313">
                <a:tc>
                  <a:txBody>
                    <a:bodyPr/>
                    <a:lstStyle/>
                    <a:p>
                      <a:pPr algn="ctr" fontAlgn="ctr"/>
                      <a:r>
                        <a:rPr lang="es-CO" sz="1100" u="none" strike="noStrike" dirty="0">
                          <a:effectLst/>
                        </a:rPr>
                        <a:t>Clusia multiflora</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Gaque</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22</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2360956754"/>
                  </a:ext>
                </a:extLst>
              </a:tr>
              <a:tr h="178313">
                <a:tc>
                  <a:txBody>
                    <a:bodyPr/>
                    <a:lstStyle/>
                    <a:p>
                      <a:pPr algn="ctr" fontAlgn="ctr"/>
                      <a:r>
                        <a:rPr lang="es-CO" sz="1100" u="none" strike="noStrike" dirty="0">
                          <a:effectLst/>
                        </a:rPr>
                        <a:t>Baccharis sp.</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Palo chilco</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21</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3238902474"/>
                  </a:ext>
                </a:extLst>
              </a:tr>
              <a:tr h="178313">
                <a:tc>
                  <a:txBody>
                    <a:bodyPr/>
                    <a:lstStyle/>
                    <a:p>
                      <a:pPr algn="ctr" fontAlgn="ctr"/>
                      <a:r>
                        <a:rPr lang="es-CO" sz="1100" u="none" strike="noStrike" dirty="0">
                          <a:effectLst/>
                        </a:rPr>
                        <a:t>Croton lechleri</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Sangregado </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18</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259529618"/>
                  </a:ext>
                </a:extLst>
              </a:tr>
              <a:tr h="178313">
                <a:tc>
                  <a:txBody>
                    <a:bodyPr/>
                    <a:lstStyle/>
                    <a:p>
                      <a:pPr algn="ctr" fontAlgn="ctr"/>
                      <a:r>
                        <a:rPr lang="es-CO" sz="1100" u="none" strike="noStrike" dirty="0">
                          <a:effectLst/>
                        </a:rPr>
                        <a:t>Mangifera indica</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Palo de manga</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17</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1108208212"/>
                  </a:ext>
                </a:extLst>
              </a:tr>
              <a:tr h="178313">
                <a:tc>
                  <a:txBody>
                    <a:bodyPr/>
                    <a:lstStyle/>
                    <a:p>
                      <a:pPr algn="ctr" fontAlgn="ctr"/>
                      <a:r>
                        <a:rPr lang="es-CO" sz="1100" u="none" strike="noStrike" dirty="0">
                          <a:effectLst/>
                        </a:rPr>
                        <a:t>Clethra sp.</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Yomaquin</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16</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149276478"/>
                  </a:ext>
                </a:extLst>
              </a:tr>
              <a:tr h="178313">
                <a:tc>
                  <a:txBody>
                    <a:bodyPr/>
                    <a:lstStyle/>
                    <a:p>
                      <a:pPr algn="ctr" fontAlgn="ctr"/>
                      <a:r>
                        <a:rPr lang="es-CO" sz="1100" u="none" strike="noStrike" dirty="0">
                          <a:effectLst/>
                        </a:rPr>
                        <a:t>Hedyosmum crenatum</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Granizo</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12</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4279026608"/>
                  </a:ext>
                </a:extLst>
              </a:tr>
              <a:tr h="178313">
                <a:tc>
                  <a:txBody>
                    <a:bodyPr/>
                    <a:lstStyle/>
                    <a:p>
                      <a:pPr algn="ctr" fontAlgn="ctr"/>
                      <a:r>
                        <a:rPr lang="es-CO" sz="1100" u="none" strike="noStrike" dirty="0">
                          <a:effectLst/>
                        </a:rPr>
                        <a:t>Lochroma arborescens</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Tocua</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9</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1404778432"/>
                  </a:ext>
                </a:extLst>
              </a:tr>
              <a:tr h="178313">
                <a:tc>
                  <a:txBody>
                    <a:bodyPr/>
                    <a:lstStyle/>
                    <a:p>
                      <a:pPr algn="ctr" fontAlgn="ctr"/>
                      <a:r>
                        <a:rPr lang="es-CO" sz="1100" u="none" strike="noStrike" dirty="0">
                          <a:effectLst/>
                        </a:rPr>
                        <a:t>Cyathea sp.</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Hoja dama</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8</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886276495"/>
                  </a:ext>
                </a:extLst>
              </a:tr>
              <a:tr h="178313">
                <a:tc>
                  <a:txBody>
                    <a:bodyPr/>
                    <a:lstStyle/>
                    <a:p>
                      <a:pPr algn="ctr" fontAlgn="ctr"/>
                      <a:r>
                        <a:rPr lang="es-CO" sz="1100" u="none" strike="noStrike" dirty="0">
                          <a:effectLst/>
                        </a:rPr>
                        <a:t>Cecropia sp.</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Yarumo</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8</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2313011025"/>
                  </a:ext>
                </a:extLst>
              </a:tr>
              <a:tr h="178313">
                <a:tc>
                  <a:txBody>
                    <a:bodyPr/>
                    <a:lstStyle/>
                    <a:p>
                      <a:pPr algn="ctr" fontAlgn="ctr"/>
                      <a:r>
                        <a:rPr lang="es-CO" sz="1100" u="none" strike="noStrike" dirty="0">
                          <a:effectLst/>
                        </a:rPr>
                        <a:t>Inga edulis</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Guamo</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7</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2291239124"/>
                  </a:ext>
                </a:extLst>
              </a:tr>
              <a:tr h="178313">
                <a:tc>
                  <a:txBody>
                    <a:bodyPr/>
                    <a:lstStyle/>
                    <a:p>
                      <a:pPr algn="ctr" fontAlgn="ctr"/>
                      <a:r>
                        <a:rPr lang="es-CO" sz="1100" u="none" strike="noStrike" dirty="0">
                          <a:effectLst/>
                        </a:rPr>
                        <a:t>Smallanthus pyramidalis</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Arbol loco</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6</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2729413016"/>
                  </a:ext>
                </a:extLst>
              </a:tr>
              <a:tr h="178313">
                <a:tc>
                  <a:txBody>
                    <a:bodyPr/>
                    <a:lstStyle/>
                    <a:p>
                      <a:pPr algn="ctr" fontAlgn="ctr"/>
                      <a:r>
                        <a:rPr lang="es-CO" sz="1100" u="none" strike="noStrike" dirty="0">
                          <a:effectLst/>
                        </a:rPr>
                        <a:t>Andesanthus lepidotus</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Siete cueros </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4</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3053626249"/>
                  </a:ext>
                </a:extLst>
              </a:tr>
              <a:tr h="178313">
                <a:tc>
                  <a:txBody>
                    <a:bodyPr/>
                    <a:lstStyle/>
                    <a:p>
                      <a:pPr algn="ctr" fontAlgn="ctr"/>
                      <a:r>
                        <a:rPr lang="es-CO" sz="1100" u="none" strike="noStrike" dirty="0">
                          <a:effectLst/>
                        </a:rPr>
                        <a:t>Senna sp.</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Acacio</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3</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1639339593"/>
                  </a:ext>
                </a:extLst>
              </a:tr>
              <a:tr h="178313">
                <a:tc>
                  <a:txBody>
                    <a:bodyPr/>
                    <a:lstStyle/>
                    <a:p>
                      <a:pPr algn="ctr" fontAlgn="ctr"/>
                      <a:r>
                        <a:rPr lang="es-CO" sz="1100" u="none" strike="noStrike" dirty="0">
                          <a:effectLst/>
                        </a:rPr>
                        <a:t>Miconia floribunda</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Tuno </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3</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2445872885"/>
                  </a:ext>
                </a:extLst>
              </a:tr>
              <a:tr h="178313">
                <a:tc>
                  <a:txBody>
                    <a:bodyPr/>
                    <a:lstStyle/>
                    <a:p>
                      <a:pPr algn="ctr" fontAlgn="ctr"/>
                      <a:r>
                        <a:rPr lang="es-CO" sz="1100" u="none" strike="noStrike" dirty="0">
                          <a:effectLst/>
                        </a:rPr>
                        <a:t>Fraxinus chinensis</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Urapan </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3</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1368470556"/>
                  </a:ext>
                </a:extLst>
              </a:tr>
              <a:tr h="178313">
                <a:tc>
                  <a:txBody>
                    <a:bodyPr/>
                    <a:lstStyle/>
                    <a:p>
                      <a:pPr algn="ctr" fontAlgn="ctr"/>
                      <a:r>
                        <a:rPr lang="es-CO" sz="1100" u="none" strike="noStrike" dirty="0">
                          <a:effectLst/>
                        </a:rPr>
                        <a:t>Nectandra sp.</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Palo chulo</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2</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3012056018"/>
                  </a:ext>
                </a:extLst>
              </a:tr>
              <a:tr h="178313">
                <a:tc>
                  <a:txBody>
                    <a:bodyPr/>
                    <a:lstStyle/>
                    <a:p>
                      <a:pPr algn="ctr" fontAlgn="ctr"/>
                      <a:r>
                        <a:rPr lang="es-CO" sz="1100" u="none" strike="noStrike" dirty="0">
                          <a:effectLst/>
                        </a:rPr>
                        <a:t>Palicourea sp.</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Cafeto</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2</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2461251855"/>
                  </a:ext>
                </a:extLst>
              </a:tr>
              <a:tr h="178313">
                <a:tc>
                  <a:txBody>
                    <a:bodyPr/>
                    <a:lstStyle/>
                    <a:p>
                      <a:pPr algn="ctr" fontAlgn="ctr"/>
                      <a:r>
                        <a:rPr lang="es-CO" sz="1100" u="none" strike="noStrike" dirty="0">
                          <a:effectLst/>
                        </a:rPr>
                        <a:t>Erythrina sp</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Falso chachafruto</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1</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286152702"/>
                  </a:ext>
                </a:extLst>
              </a:tr>
              <a:tr h="178313">
                <a:tc>
                  <a:txBody>
                    <a:bodyPr/>
                    <a:lstStyle/>
                    <a:p>
                      <a:pPr algn="ctr" fontAlgn="ctr"/>
                      <a:r>
                        <a:rPr lang="es-CO" sz="1100" u="none" strike="noStrike" dirty="0">
                          <a:effectLst/>
                        </a:rPr>
                        <a:t>Psidium guajava</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Guayaba</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1</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3486110991"/>
                  </a:ext>
                </a:extLst>
              </a:tr>
              <a:tr h="178313">
                <a:tc>
                  <a:txBody>
                    <a:bodyPr/>
                    <a:lstStyle/>
                    <a:p>
                      <a:pPr algn="ctr" fontAlgn="ctr"/>
                      <a:r>
                        <a:rPr lang="es-CO" sz="1100" u="none" strike="noStrike" dirty="0">
                          <a:effectLst/>
                        </a:rPr>
                        <a:t>Myrcianthes leucoxyla</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Palo blanco </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1</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4007616282"/>
                  </a:ext>
                </a:extLst>
              </a:tr>
              <a:tr h="178313">
                <a:tc>
                  <a:txBody>
                    <a:bodyPr/>
                    <a:lstStyle/>
                    <a:p>
                      <a:pPr algn="ctr" fontAlgn="ctr"/>
                      <a:r>
                        <a:rPr lang="es-CO" sz="1100" u="none" strike="noStrike" dirty="0">
                          <a:effectLst/>
                        </a:rPr>
                        <a:t>Alchornea sp.</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Algodoncillo</a:t>
                      </a:r>
                      <a:endParaRPr lang="es-CO" sz="1100" u="none" strike="noStrike" dirty="0">
                        <a:solidFill>
                          <a:srgbClr val="000000"/>
                        </a:solidFill>
                        <a:effectLst/>
                      </a:endParaRPr>
                    </a:p>
                  </a:txBody>
                  <a:tcPr marL="8011" marR="8011" marT="8011" marB="0" anchor="ctr"/>
                </a:tc>
                <a:tc>
                  <a:txBody>
                    <a:bodyPr/>
                    <a:lstStyle/>
                    <a:p>
                      <a:pPr algn="ctr" fontAlgn="ctr"/>
                      <a:r>
                        <a:rPr lang="es-CO" sz="1100" u="none" strike="noStrike" dirty="0">
                          <a:effectLst/>
                        </a:rPr>
                        <a:t>1</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2177257228"/>
                  </a:ext>
                </a:extLst>
              </a:tr>
              <a:tr h="178313">
                <a:tc gridSpan="2">
                  <a:txBody>
                    <a:bodyPr/>
                    <a:lstStyle/>
                    <a:p>
                      <a:pPr algn="ctr" fontAlgn="ctr"/>
                      <a:r>
                        <a:rPr lang="es-CO" sz="1100" u="none" strike="noStrike" dirty="0">
                          <a:effectLst/>
                        </a:rPr>
                        <a:t>Total</a:t>
                      </a:r>
                      <a:endParaRPr lang="es-CO" sz="1100" u="none" strike="noStrike" dirty="0">
                        <a:solidFill>
                          <a:srgbClr val="000000"/>
                        </a:solidFill>
                        <a:effectLst/>
                      </a:endParaRPr>
                    </a:p>
                  </a:txBody>
                  <a:tcPr marL="8011" marR="8011" marT="8011" marB="0" anchor="ctr"/>
                </a:tc>
                <a:tc hMerge="1">
                  <a:txBody>
                    <a:bodyPr/>
                    <a:lstStyle/>
                    <a:p>
                      <a:endParaRPr lang="es-CO"/>
                    </a:p>
                  </a:txBody>
                  <a:tcPr marL="0" marR="0" marT="0" marB="0" horzOverflow="overflow"/>
                </a:tc>
                <a:tc>
                  <a:txBody>
                    <a:bodyPr/>
                    <a:lstStyle/>
                    <a:p>
                      <a:pPr algn="ctr" fontAlgn="ctr"/>
                      <a:r>
                        <a:rPr lang="es-CO" sz="1100" u="none" strike="noStrike" dirty="0">
                          <a:effectLst/>
                        </a:rPr>
                        <a:t>368</a:t>
                      </a:r>
                      <a:endParaRPr lang="es-CO" sz="1100" u="none" strike="noStrike" dirty="0">
                        <a:solidFill>
                          <a:srgbClr val="000000"/>
                        </a:solidFill>
                        <a:effectLst/>
                      </a:endParaRPr>
                    </a:p>
                  </a:txBody>
                  <a:tcPr marL="8011" marR="8011" marT="8011" marB="0" anchor="ctr"/>
                </a:tc>
                <a:extLst>
                  <a:ext uri="{0D108BD9-81ED-4DB2-BD59-A6C34878D82A}">
                    <a16:rowId xmlns:a16="http://schemas.microsoft.com/office/drawing/2014/main" val="858429723"/>
                  </a:ext>
                </a:extLst>
              </a:tr>
            </a:tbl>
          </a:graphicData>
        </a:graphic>
      </p:graphicFrame>
    </p:spTree>
    <p:extLst>
      <p:ext uri="{BB962C8B-B14F-4D97-AF65-F5344CB8AC3E}">
        <p14:creationId xmlns:p14="http://schemas.microsoft.com/office/powerpoint/2010/main" val="1779347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F6AE2AC-1DB5-2BD2-6C5C-9E3E7658118A}"/>
              </a:ext>
            </a:extLst>
          </p:cNvPr>
          <p:cNvSpPr>
            <a:spLocks noGrp="1"/>
          </p:cNvSpPr>
          <p:nvPr>
            <p:ph type="sldNum" sz="quarter" idx="12"/>
          </p:nvPr>
        </p:nvSpPr>
        <p:spPr/>
        <p:txBody>
          <a:bodyPr/>
          <a:lstStyle/>
          <a:p>
            <a:fld id="{1ED2235E-0982-3B42-A838-A74550CD4449}" type="slidenum">
              <a:rPr lang="en-GB" smtClean="0"/>
              <a:pPr/>
              <a:t>23</a:t>
            </a:fld>
            <a:endParaRPr lang="en-GB" dirty="0"/>
          </a:p>
        </p:txBody>
      </p:sp>
      <p:sp>
        <p:nvSpPr>
          <p:cNvPr id="3" name="Marcador de pie de página 2">
            <a:extLst>
              <a:ext uri="{FF2B5EF4-FFF2-40B4-BE49-F238E27FC236}">
                <a16:creationId xmlns:a16="http://schemas.microsoft.com/office/drawing/2014/main" id="{948520F1-56E5-7C00-0121-E09D491CB193}"/>
              </a:ext>
            </a:extLst>
          </p:cNvPr>
          <p:cNvSpPr>
            <a:spLocks noGrp="1"/>
          </p:cNvSpPr>
          <p:nvPr>
            <p:ph type="ftr" sz="quarter" idx="3"/>
          </p:nvPr>
        </p:nvSpPr>
        <p:spPr/>
        <p:txBody>
          <a:bodyPr/>
          <a:lstStyle/>
          <a:p>
            <a:r>
              <a:rPr lang="en-US" dirty="0"/>
              <a:t>Copyright © 2021 Enel S.p.A. All rights reserved. </a:t>
            </a:r>
            <a:endParaRPr lang="en-GB" noProof="0" dirty="0"/>
          </a:p>
        </p:txBody>
      </p:sp>
      <p:sp>
        <p:nvSpPr>
          <p:cNvPr id="5" name="CuadroTexto 4">
            <a:extLst>
              <a:ext uri="{FF2B5EF4-FFF2-40B4-BE49-F238E27FC236}">
                <a16:creationId xmlns:a16="http://schemas.microsoft.com/office/drawing/2014/main" id="{2498A5DA-6241-2387-CC12-C092160CCFC4}"/>
              </a:ext>
            </a:extLst>
          </p:cNvPr>
          <p:cNvSpPr txBox="1"/>
          <p:nvPr/>
        </p:nvSpPr>
        <p:spPr>
          <a:xfrm>
            <a:off x="663132" y="364212"/>
            <a:ext cx="7867860" cy="646331"/>
          </a:xfrm>
          <a:prstGeom prst="rect">
            <a:avLst/>
          </a:prstGeom>
          <a:noFill/>
        </p:spPr>
        <p:txBody>
          <a:bodyPr wrap="square" lIns="91440" tIns="45720" rIns="91440" bIns="45720" anchor="t">
            <a:spAutoFit/>
          </a:bodyPr>
          <a:lstStyle/>
          <a:p>
            <a:r>
              <a:rPr lang="es-MX" b="1" dirty="0">
                <a:solidFill>
                  <a:srgbClr val="00B050"/>
                </a:solidFill>
              </a:rPr>
              <a:t>ESPECIES ARBÓREAS EN CATEGORÍA DE AMENAZA, VEDADAS O ENDÉMICAS</a:t>
            </a:r>
            <a:endParaRPr lang="es-CO" b="1" dirty="0">
              <a:solidFill>
                <a:srgbClr val="00B050"/>
              </a:solidFill>
              <a:cs typeface="Arial"/>
            </a:endParaRPr>
          </a:p>
        </p:txBody>
      </p:sp>
      <p:graphicFrame>
        <p:nvGraphicFramePr>
          <p:cNvPr id="7" name="Tabla 6">
            <a:extLst>
              <a:ext uri="{FF2B5EF4-FFF2-40B4-BE49-F238E27FC236}">
                <a16:creationId xmlns:a16="http://schemas.microsoft.com/office/drawing/2014/main" id="{97357587-C89C-F8EB-81D6-221CD7D76EA6}"/>
              </a:ext>
            </a:extLst>
          </p:cNvPr>
          <p:cNvGraphicFramePr>
            <a:graphicFrameLocks noGrp="1"/>
          </p:cNvGraphicFramePr>
          <p:nvPr>
            <p:extLst>
              <p:ext uri="{D42A27DB-BD31-4B8C-83A1-F6EECF244321}">
                <p14:modId xmlns:p14="http://schemas.microsoft.com/office/powerpoint/2010/main" val="4075530598"/>
              </p:ext>
            </p:extLst>
          </p:nvPr>
        </p:nvGraphicFramePr>
        <p:xfrm>
          <a:off x="259512" y="1502789"/>
          <a:ext cx="8469820" cy="5002985"/>
        </p:xfrm>
        <a:graphic>
          <a:graphicData uri="http://schemas.openxmlformats.org/drawingml/2006/table">
            <a:tbl>
              <a:tblPr>
                <a:tableStyleId>{00A15C55-8517-42AA-B614-E9B94910E393}</a:tableStyleId>
              </a:tblPr>
              <a:tblGrid>
                <a:gridCol w="1693964">
                  <a:extLst>
                    <a:ext uri="{9D8B030D-6E8A-4147-A177-3AD203B41FA5}">
                      <a16:colId xmlns:a16="http://schemas.microsoft.com/office/drawing/2014/main" val="3482296235"/>
                    </a:ext>
                  </a:extLst>
                </a:gridCol>
                <a:gridCol w="1693964">
                  <a:extLst>
                    <a:ext uri="{9D8B030D-6E8A-4147-A177-3AD203B41FA5}">
                      <a16:colId xmlns:a16="http://schemas.microsoft.com/office/drawing/2014/main" val="2846507860"/>
                    </a:ext>
                  </a:extLst>
                </a:gridCol>
                <a:gridCol w="1693964">
                  <a:extLst>
                    <a:ext uri="{9D8B030D-6E8A-4147-A177-3AD203B41FA5}">
                      <a16:colId xmlns:a16="http://schemas.microsoft.com/office/drawing/2014/main" val="1280395999"/>
                    </a:ext>
                  </a:extLst>
                </a:gridCol>
                <a:gridCol w="1693964">
                  <a:extLst>
                    <a:ext uri="{9D8B030D-6E8A-4147-A177-3AD203B41FA5}">
                      <a16:colId xmlns:a16="http://schemas.microsoft.com/office/drawing/2014/main" val="3071905869"/>
                    </a:ext>
                  </a:extLst>
                </a:gridCol>
                <a:gridCol w="1693964">
                  <a:extLst>
                    <a:ext uri="{9D8B030D-6E8A-4147-A177-3AD203B41FA5}">
                      <a16:colId xmlns:a16="http://schemas.microsoft.com/office/drawing/2014/main" val="3747134198"/>
                    </a:ext>
                  </a:extLst>
                </a:gridCol>
              </a:tblGrid>
              <a:tr h="193826">
                <a:tc>
                  <a:txBody>
                    <a:bodyPr/>
                    <a:lstStyle/>
                    <a:p>
                      <a:pPr algn="ctr" fontAlgn="b"/>
                      <a:r>
                        <a:rPr lang="es-CO" sz="1200" b="1" u="none" strike="noStrike" dirty="0">
                          <a:solidFill>
                            <a:schemeClr val="bg1"/>
                          </a:solidFill>
                          <a:effectLst/>
                        </a:rPr>
                        <a:t>Especie</a:t>
                      </a:r>
                    </a:p>
                  </a:txBody>
                  <a:tcPr marL="5162" marR="5162" marT="5162" marB="0" anchor="b">
                    <a:solidFill>
                      <a:schemeClr val="accent4"/>
                    </a:solidFill>
                  </a:tcPr>
                </a:tc>
                <a:tc>
                  <a:txBody>
                    <a:bodyPr/>
                    <a:lstStyle/>
                    <a:p>
                      <a:pPr algn="ctr" fontAlgn="b"/>
                      <a:r>
                        <a:rPr lang="es-CO" sz="1200" b="1" u="none" strike="noStrike" dirty="0">
                          <a:solidFill>
                            <a:schemeClr val="bg1"/>
                          </a:solidFill>
                          <a:effectLst/>
                        </a:rPr>
                        <a:t>Nombre Común</a:t>
                      </a:r>
                    </a:p>
                  </a:txBody>
                  <a:tcPr marL="5162" marR="5162" marT="5162" marB="0" anchor="b">
                    <a:solidFill>
                      <a:schemeClr val="accent4"/>
                    </a:solidFill>
                  </a:tcPr>
                </a:tc>
                <a:tc>
                  <a:txBody>
                    <a:bodyPr/>
                    <a:lstStyle/>
                    <a:p>
                      <a:pPr algn="ctr" fontAlgn="b"/>
                      <a:r>
                        <a:rPr lang="es-CO" sz="1200" b="1" u="none" strike="noStrike" dirty="0">
                          <a:solidFill>
                            <a:schemeClr val="bg1"/>
                          </a:solidFill>
                          <a:effectLst/>
                        </a:rPr>
                        <a:t>CITES</a:t>
                      </a:r>
                    </a:p>
                  </a:txBody>
                  <a:tcPr marL="5162" marR="5162" marT="5162" marB="0" anchor="b">
                    <a:solidFill>
                      <a:schemeClr val="accent4"/>
                    </a:solidFill>
                  </a:tcPr>
                </a:tc>
                <a:tc>
                  <a:txBody>
                    <a:bodyPr/>
                    <a:lstStyle/>
                    <a:p>
                      <a:pPr algn="ctr" fontAlgn="b"/>
                      <a:r>
                        <a:rPr lang="es-CO" sz="1200" b="1" u="none" strike="noStrike" dirty="0">
                          <a:solidFill>
                            <a:schemeClr val="bg1"/>
                          </a:solidFill>
                          <a:effectLst/>
                        </a:rPr>
                        <a:t>UICN</a:t>
                      </a:r>
                    </a:p>
                  </a:txBody>
                  <a:tcPr marL="5162" marR="5162" marT="5162" marB="0" anchor="b">
                    <a:solidFill>
                      <a:schemeClr val="accent4"/>
                    </a:solidFill>
                  </a:tcPr>
                </a:tc>
                <a:tc>
                  <a:txBody>
                    <a:bodyPr/>
                    <a:lstStyle/>
                    <a:p>
                      <a:pPr algn="ctr" fontAlgn="b"/>
                      <a:r>
                        <a:rPr lang="es-CO" sz="1200" b="1" u="none" strike="noStrike" dirty="0">
                          <a:solidFill>
                            <a:schemeClr val="bg1"/>
                          </a:solidFill>
                          <a:effectLst/>
                        </a:rPr>
                        <a:t>CATE_MINS </a:t>
                      </a:r>
                    </a:p>
                  </a:txBody>
                  <a:tcPr marL="5162" marR="5162" marT="5162" marB="0" anchor="b">
                    <a:solidFill>
                      <a:schemeClr val="accent4"/>
                    </a:solidFill>
                  </a:tcPr>
                </a:tc>
                <a:extLst>
                  <a:ext uri="{0D108BD9-81ED-4DB2-BD59-A6C34878D82A}">
                    <a16:rowId xmlns:a16="http://schemas.microsoft.com/office/drawing/2014/main" val="2604202397"/>
                  </a:ext>
                </a:extLst>
              </a:tr>
              <a:tr h="178117">
                <a:tc>
                  <a:txBody>
                    <a:bodyPr/>
                    <a:lstStyle/>
                    <a:p>
                      <a:pPr algn="ctr" fontAlgn="b"/>
                      <a:r>
                        <a:rPr lang="es-CO" sz="1100" u="none" strike="noStrike" dirty="0">
                          <a:effectLst/>
                        </a:rPr>
                        <a:t>Alchornea sp.</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Algodoncillo</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extLst>
                  <a:ext uri="{0D108BD9-81ED-4DB2-BD59-A6C34878D82A}">
                    <a16:rowId xmlns:a16="http://schemas.microsoft.com/office/drawing/2014/main" val="2060225943"/>
                  </a:ext>
                </a:extLst>
              </a:tr>
              <a:tr h="178117">
                <a:tc>
                  <a:txBody>
                    <a:bodyPr/>
                    <a:lstStyle/>
                    <a:p>
                      <a:pPr algn="ctr" fontAlgn="b"/>
                      <a:r>
                        <a:rPr lang="es-CO" sz="1100" u="none" strike="noStrike" dirty="0">
                          <a:effectLst/>
                        </a:rPr>
                        <a:t>Andesanthus lepidotus</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Siete cueros </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Preocupación menor (LC)</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extLst>
                  <a:ext uri="{0D108BD9-81ED-4DB2-BD59-A6C34878D82A}">
                    <a16:rowId xmlns:a16="http://schemas.microsoft.com/office/drawing/2014/main" val="3828951195"/>
                  </a:ext>
                </a:extLst>
              </a:tr>
              <a:tr h="178117">
                <a:tc>
                  <a:txBody>
                    <a:bodyPr/>
                    <a:lstStyle/>
                    <a:p>
                      <a:pPr algn="ctr" fontAlgn="b"/>
                      <a:r>
                        <a:rPr lang="es-CO" sz="1100" u="none" strike="noStrike" dirty="0">
                          <a:effectLst/>
                        </a:rPr>
                        <a:t>Baccharis sp.</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Palo chilco</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Preocupación menor (LC)</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extLst>
                  <a:ext uri="{0D108BD9-81ED-4DB2-BD59-A6C34878D82A}">
                    <a16:rowId xmlns:a16="http://schemas.microsoft.com/office/drawing/2014/main" val="1160830893"/>
                  </a:ext>
                </a:extLst>
              </a:tr>
              <a:tr h="178117">
                <a:tc>
                  <a:txBody>
                    <a:bodyPr/>
                    <a:lstStyle/>
                    <a:p>
                      <a:pPr algn="ctr" fontAlgn="b"/>
                      <a:r>
                        <a:rPr lang="es-CO" sz="1100" u="none" strike="noStrike" dirty="0">
                          <a:effectLst/>
                        </a:rPr>
                        <a:t>Cecropia sp.</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Yarumo</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extLst>
                  <a:ext uri="{0D108BD9-81ED-4DB2-BD59-A6C34878D82A}">
                    <a16:rowId xmlns:a16="http://schemas.microsoft.com/office/drawing/2014/main" val="3888884621"/>
                  </a:ext>
                </a:extLst>
              </a:tr>
              <a:tr h="178117">
                <a:tc>
                  <a:txBody>
                    <a:bodyPr/>
                    <a:lstStyle/>
                    <a:p>
                      <a:pPr algn="ctr" fontAlgn="b"/>
                      <a:r>
                        <a:rPr lang="es-CO" sz="1100" u="none" strike="noStrike" dirty="0">
                          <a:effectLst/>
                        </a:rPr>
                        <a:t>Clethra sp.</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Yomaquin</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Preocupación menor (LC)</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extLst>
                  <a:ext uri="{0D108BD9-81ED-4DB2-BD59-A6C34878D82A}">
                    <a16:rowId xmlns:a16="http://schemas.microsoft.com/office/drawing/2014/main" val="3227752519"/>
                  </a:ext>
                </a:extLst>
              </a:tr>
              <a:tr h="178117">
                <a:tc>
                  <a:txBody>
                    <a:bodyPr/>
                    <a:lstStyle/>
                    <a:p>
                      <a:pPr algn="ctr" fontAlgn="b"/>
                      <a:r>
                        <a:rPr lang="es-CO" sz="1100" u="none" strike="noStrike" dirty="0">
                          <a:effectLst/>
                        </a:rPr>
                        <a:t>Clusia multiflora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Gaque</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Preocupación menor (LC)</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extLst>
                  <a:ext uri="{0D108BD9-81ED-4DB2-BD59-A6C34878D82A}">
                    <a16:rowId xmlns:a16="http://schemas.microsoft.com/office/drawing/2014/main" val="2516512558"/>
                  </a:ext>
                </a:extLst>
              </a:tr>
              <a:tr h="178117">
                <a:tc>
                  <a:txBody>
                    <a:bodyPr/>
                    <a:lstStyle/>
                    <a:p>
                      <a:pPr algn="ctr" fontAlgn="b"/>
                      <a:r>
                        <a:rPr lang="es-CO" sz="1100" u="none" strike="noStrike" dirty="0">
                          <a:effectLst/>
                        </a:rPr>
                        <a:t>Croton lechleri</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Sangregado </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Preocupación menor (LC)</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extLst>
                  <a:ext uri="{0D108BD9-81ED-4DB2-BD59-A6C34878D82A}">
                    <a16:rowId xmlns:a16="http://schemas.microsoft.com/office/drawing/2014/main" val="2280815674"/>
                  </a:ext>
                </a:extLst>
              </a:tr>
              <a:tr h="178117">
                <a:tc>
                  <a:txBody>
                    <a:bodyPr/>
                    <a:lstStyle/>
                    <a:p>
                      <a:pPr algn="ctr" fontAlgn="b"/>
                      <a:r>
                        <a:rPr lang="es-CO" sz="1100" u="none" strike="noStrike" dirty="0">
                          <a:effectLst/>
                        </a:rPr>
                        <a:t>Cyathea sp.</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Hoja dama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Preocupación menor (LC)</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extLst>
                  <a:ext uri="{0D108BD9-81ED-4DB2-BD59-A6C34878D82A}">
                    <a16:rowId xmlns:a16="http://schemas.microsoft.com/office/drawing/2014/main" val="81968530"/>
                  </a:ext>
                </a:extLst>
              </a:tr>
              <a:tr h="178117">
                <a:tc>
                  <a:txBody>
                    <a:bodyPr/>
                    <a:lstStyle/>
                    <a:p>
                      <a:pPr algn="ctr" fontAlgn="b"/>
                      <a:r>
                        <a:rPr lang="es-CO" sz="1100" u="none" strike="noStrike" dirty="0">
                          <a:effectLst/>
                        </a:rPr>
                        <a:t>Erythrina sp</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Falso chachafruto</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extLst>
                  <a:ext uri="{0D108BD9-81ED-4DB2-BD59-A6C34878D82A}">
                    <a16:rowId xmlns:a16="http://schemas.microsoft.com/office/drawing/2014/main" val="2646197692"/>
                  </a:ext>
                </a:extLst>
              </a:tr>
              <a:tr h="178117">
                <a:tc>
                  <a:txBody>
                    <a:bodyPr/>
                    <a:lstStyle/>
                    <a:p>
                      <a:pPr algn="ctr" fontAlgn="b"/>
                      <a:r>
                        <a:rPr lang="es-CO" sz="1100" u="none" strike="noStrike" dirty="0">
                          <a:effectLst/>
                        </a:rPr>
                        <a:t>Ficus sp</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Palo caucho </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Preocupación menor (LC)</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extLst>
                  <a:ext uri="{0D108BD9-81ED-4DB2-BD59-A6C34878D82A}">
                    <a16:rowId xmlns:a16="http://schemas.microsoft.com/office/drawing/2014/main" val="896803077"/>
                  </a:ext>
                </a:extLst>
              </a:tr>
              <a:tr h="178117">
                <a:tc>
                  <a:txBody>
                    <a:bodyPr/>
                    <a:lstStyle/>
                    <a:p>
                      <a:pPr algn="ctr" fontAlgn="b"/>
                      <a:r>
                        <a:rPr lang="es-CO" sz="1100" u="none" strike="noStrike" dirty="0">
                          <a:effectLst/>
                        </a:rPr>
                        <a:t>Fraxinus chinensis</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Urapan </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extLst>
                  <a:ext uri="{0D108BD9-81ED-4DB2-BD59-A6C34878D82A}">
                    <a16:rowId xmlns:a16="http://schemas.microsoft.com/office/drawing/2014/main" val="2044193418"/>
                  </a:ext>
                </a:extLst>
              </a:tr>
              <a:tr h="178117">
                <a:tc>
                  <a:txBody>
                    <a:bodyPr/>
                    <a:lstStyle/>
                    <a:p>
                      <a:pPr algn="ctr" fontAlgn="b"/>
                      <a:r>
                        <a:rPr lang="es-CO" sz="1100" u="none" strike="noStrike" dirty="0">
                          <a:effectLst/>
                        </a:rPr>
                        <a:t>Gordonia fruticosa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Inciencio </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Preocupación menor (LC)</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extLst>
                  <a:ext uri="{0D108BD9-81ED-4DB2-BD59-A6C34878D82A}">
                    <a16:rowId xmlns:a16="http://schemas.microsoft.com/office/drawing/2014/main" val="2971879031"/>
                  </a:ext>
                </a:extLst>
              </a:tr>
              <a:tr h="178117">
                <a:tc>
                  <a:txBody>
                    <a:bodyPr/>
                    <a:lstStyle/>
                    <a:p>
                      <a:pPr algn="ctr" fontAlgn="b"/>
                      <a:r>
                        <a:rPr lang="es-CO" sz="1100" u="none" strike="noStrike" dirty="0">
                          <a:effectLst/>
                        </a:rPr>
                        <a:t>Hedyosmum crenatum</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Granizo</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Preocupación menor (LC)</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extLst>
                  <a:ext uri="{0D108BD9-81ED-4DB2-BD59-A6C34878D82A}">
                    <a16:rowId xmlns:a16="http://schemas.microsoft.com/office/drawing/2014/main" val="400546319"/>
                  </a:ext>
                </a:extLst>
              </a:tr>
              <a:tr h="178117">
                <a:tc>
                  <a:txBody>
                    <a:bodyPr/>
                    <a:lstStyle/>
                    <a:p>
                      <a:pPr algn="ctr" fontAlgn="b"/>
                      <a:r>
                        <a:rPr lang="es-CO" sz="1100" u="none" strike="noStrike" dirty="0">
                          <a:effectLst/>
                        </a:rPr>
                        <a:t>Inga edulis</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Guamo</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Preocupación menor (LC)</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extLst>
                  <a:ext uri="{0D108BD9-81ED-4DB2-BD59-A6C34878D82A}">
                    <a16:rowId xmlns:a16="http://schemas.microsoft.com/office/drawing/2014/main" val="1437878823"/>
                  </a:ext>
                </a:extLst>
              </a:tr>
              <a:tr h="178117">
                <a:tc>
                  <a:txBody>
                    <a:bodyPr/>
                    <a:lstStyle/>
                    <a:p>
                      <a:pPr algn="ctr" fontAlgn="b"/>
                      <a:r>
                        <a:rPr lang="es-CO" sz="1100" u="none" strike="noStrike" dirty="0">
                          <a:effectLst/>
                        </a:rPr>
                        <a:t>Lippia hirsuta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Salvio </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Preocupación menor (LC)</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extLst>
                  <a:ext uri="{0D108BD9-81ED-4DB2-BD59-A6C34878D82A}">
                    <a16:rowId xmlns:a16="http://schemas.microsoft.com/office/drawing/2014/main" val="1929982117"/>
                  </a:ext>
                </a:extLst>
              </a:tr>
              <a:tr h="178117">
                <a:tc>
                  <a:txBody>
                    <a:bodyPr/>
                    <a:lstStyle/>
                    <a:p>
                      <a:pPr algn="ctr" fontAlgn="b"/>
                      <a:r>
                        <a:rPr lang="es-CO" sz="1100" u="none" strike="noStrike" dirty="0">
                          <a:effectLst/>
                        </a:rPr>
                        <a:t>Lochroma arborescens</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Tocua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Preocupación menor (LC)</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extLst>
                  <a:ext uri="{0D108BD9-81ED-4DB2-BD59-A6C34878D82A}">
                    <a16:rowId xmlns:a16="http://schemas.microsoft.com/office/drawing/2014/main" val="2372292410"/>
                  </a:ext>
                </a:extLst>
              </a:tr>
              <a:tr h="178117">
                <a:tc>
                  <a:txBody>
                    <a:bodyPr/>
                    <a:lstStyle/>
                    <a:p>
                      <a:pPr algn="ctr" fontAlgn="b"/>
                      <a:r>
                        <a:rPr lang="es-CO" sz="1100" u="none" strike="noStrike" dirty="0">
                          <a:effectLst/>
                        </a:rPr>
                        <a:t>Mangifera indica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Palo de manga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Preocupación menor (LC)</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extLst>
                  <a:ext uri="{0D108BD9-81ED-4DB2-BD59-A6C34878D82A}">
                    <a16:rowId xmlns:a16="http://schemas.microsoft.com/office/drawing/2014/main" val="3109693331"/>
                  </a:ext>
                </a:extLst>
              </a:tr>
              <a:tr h="178117">
                <a:tc>
                  <a:txBody>
                    <a:bodyPr/>
                    <a:lstStyle/>
                    <a:p>
                      <a:pPr algn="ctr" fontAlgn="b"/>
                      <a:r>
                        <a:rPr lang="es-CO" sz="1100" u="none" strike="noStrike" dirty="0">
                          <a:effectLst/>
                        </a:rPr>
                        <a:t>Miconia floribunda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Tuno </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Preocupación menor (LC)</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extLst>
                  <a:ext uri="{0D108BD9-81ED-4DB2-BD59-A6C34878D82A}">
                    <a16:rowId xmlns:a16="http://schemas.microsoft.com/office/drawing/2014/main" val="691508929"/>
                  </a:ext>
                </a:extLst>
              </a:tr>
              <a:tr h="178117">
                <a:tc>
                  <a:txBody>
                    <a:bodyPr/>
                    <a:lstStyle/>
                    <a:p>
                      <a:pPr algn="ctr" fontAlgn="b"/>
                      <a:r>
                        <a:rPr lang="es-CO" sz="1100" u="none" strike="noStrike" dirty="0">
                          <a:effectLst/>
                        </a:rPr>
                        <a:t>Myrcianthes leucoxyla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Palo blanco </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extLst>
                  <a:ext uri="{0D108BD9-81ED-4DB2-BD59-A6C34878D82A}">
                    <a16:rowId xmlns:a16="http://schemas.microsoft.com/office/drawing/2014/main" val="1009824503"/>
                  </a:ext>
                </a:extLst>
              </a:tr>
              <a:tr h="178117">
                <a:tc>
                  <a:txBody>
                    <a:bodyPr/>
                    <a:lstStyle/>
                    <a:p>
                      <a:pPr algn="ctr" fontAlgn="b"/>
                      <a:r>
                        <a:rPr lang="es-CO" sz="1100" u="none" strike="noStrike" dirty="0">
                          <a:effectLst/>
                        </a:rPr>
                        <a:t>Myrcianthes rhopaloides</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Garrapato </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extLst>
                  <a:ext uri="{0D108BD9-81ED-4DB2-BD59-A6C34878D82A}">
                    <a16:rowId xmlns:a16="http://schemas.microsoft.com/office/drawing/2014/main" val="2395633486"/>
                  </a:ext>
                </a:extLst>
              </a:tr>
              <a:tr h="178117">
                <a:tc>
                  <a:txBody>
                    <a:bodyPr/>
                    <a:lstStyle/>
                    <a:p>
                      <a:pPr algn="ctr" fontAlgn="b"/>
                      <a:r>
                        <a:rPr lang="es-CO" sz="1100" u="none" strike="noStrike" dirty="0">
                          <a:effectLst/>
                        </a:rPr>
                        <a:t>Nectandra sp.</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Palo chulo</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Vulnerable (VU)</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Preocupaciòn menor (LC)</a:t>
                      </a:r>
                      <a:endParaRPr lang="es-CO" sz="1100" u="none" strike="noStrike" dirty="0">
                        <a:solidFill>
                          <a:srgbClr val="000000"/>
                        </a:solidFill>
                        <a:effectLst/>
                      </a:endParaRPr>
                    </a:p>
                  </a:txBody>
                  <a:tcPr marL="5162" marR="5162" marT="5162" marB="0" anchor="b"/>
                </a:tc>
                <a:extLst>
                  <a:ext uri="{0D108BD9-81ED-4DB2-BD59-A6C34878D82A}">
                    <a16:rowId xmlns:a16="http://schemas.microsoft.com/office/drawing/2014/main" val="862657063"/>
                  </a:ext>
                </a:extLst>
              </a:tr>
              <a:tr h="178117">
                <a:tc>
                  <a:txBody>
                    <a:bodyPr/>
                    <a:lstStyle/>
                    <a:p>
                      <a:pPr algn="ctr" fontAlgn="b"/>
                      <a:r>
                        <a:rPr lang="es-CO" sz="1100" u="none" strike="noStrike" dirty="0">
                          <a:effectLst/>
                        </a:rPr>
                        <a:t>Palicourea sp.</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Cafeto</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extLst>
                  <a:ext uri="{0D108BD9-81ED-4DB2-BD59-A6C34878D82A}">
                    <a16:rowId xmlns:a16="http://schemas.microsoft.com/office/drawing/2014/main" val="2026724682"/>
                  </a:ext>
                </a:extLst>
              </a:tr>
              <a:tr h="178117">
                <a:tc>
                  <a:txBody>
                    <a:bodyPr/>
                    <a:lstStyle/>
                    <a:p>
                      <a:pPr algn="ctr" fontAlgn="b"/>
                      <a:r>
                        <a:rPr lang="es-CO" sz="1100" u="none" strike="noStrike" dirty="0">
                          <a:effectLst/>
                        </a:rPr>
                        <a:t>Psidium guajava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Guayaba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Preocupación menor (LC)</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extLst>
                  <a:ext uri="{0D108BD9-81ED-4DB2-BD59-A6C34878D82A}">
                    <a16:rowId xmlns:a16="http://schemas.microsoft.com/office/drawing/2014/main" val="2301064803"/>
                  </a:ext>
                </a:extLst>
              </a:tr>
              <a:tr h="178117">
                <a:tc>
                  <a:txBody>
                    <a:bodyPr/>
                    <a:lstStyle/>
                    <a:p>
                      <a:pPr algn="ctr" fontAlgn="b"/>
                      <a:r>
                        <a:rPr lang="es-CO" sz="1100" u="none" strike="noStrike" dirty="0">
                          <a:effectLst/>
                        </a:rPr>
                        <a:t>Senna sp.</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Acacio</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extLst>
                  <a:ext uri="{0D108BD9-81ED-4DB2-BD59-A6C34878D82A}">
                    <a16:rowId xmlns:a16="http://schemas.microsoft.com/office/drawing/2014/main" val="705442532"/>
                  </a:ext>
                </a:extLst>
              </a:tr>
              <a:tr h="178117">
                <a:tc>
                  <a:txBody>
                    <a:bodyPr/>
                    <a:lstStyle/>
                    <a:p>
                      <a:pPr algn="ctr" fontAlgn="b"/>
                      <a:r>
                        <a:rPr lang="es-CO" sz="1100" u="none" strike="noStrike" dirty="0">
                          <a:effectLst/>
                        </a:rPr>
                        <a:t>Smallanthus pyramidalis</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Arbol loco</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extLst>
                  <a:ext uri="{0D108BD9-81ED-4DB2-BD59-A6C34878D82A}">
                    <a16:rowId xmlns:a16="http://schemas.microsoft.com/office/drawing/2014/main" val="1233359373"/>
                  </a:ext>
                </a:extLst>
              </a:tr>
              <a:tr h="178117">
                <a:tc>
                  <a:txBody>
                    <a:bodyPr/>
                    <a:lstStyle/>
                    <a:p>
                      <a:pPr algn="ctr" fontAlgn="b"/>
                      <a:r>
                        <a:rPr lang="es-CO" sz="1100" u="none" strike="noStrike" dirty="0">
                          <a:effectLst/>
                        </a:rPr>
                        <a:t>Toxicodendron striatum</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Pedro Hernández </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Preocupación menor (LC)</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extLst>
                  <a:ext uri="{0D108BD9-81ED-4DB2-BD59-A6C34878D82A}">
                    <a16:rowId xmlns:a16="http://schemas.microsoft.com/office/drawing/2014/main" val="2341372235"/>
                  </a:ext>
                </a:extLst>
              </a:tr>
              <a:tr h="178117">
                <a:tc>
                  <a:txBody>
                    <a:bodyPr/>
                    <a:lstStyle/>
                    <a:p>
                      <a:pPr algn="ctr" fontAlgn="b"/>
                      <a:r>
                        <a:rPr lang="es-CO" sz="1100" u="none" strike="noStrike" dirty="0">
                          <a:effectLst/>
                        </a:rPr>
                        <a:t>Vismia macrophylla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Lacre</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Preocupación menor (LC)</a:t>
                      </a:r>
                      <a:endParaRPr lang="es-CO" sz="1100" u="none" strike="noStrike" dirty="0">
                        <a:solidFill>
                          <a:srgbClr val="000000"/>
                        </a:solidFill>
                        <a:effectLst/>
                      </a:endParaRPr>
                    </a:p>
                  </a:txBody>
                  <a:tcPr marL="5162" marR="5162" marT="5162" marB="0" anchor="b"/>
                </a:tc>
                <a:tc>
                  <a:txBody>
                    <a:bodyPr/>
                    <a:lstStyle/>
                    <a:p>
                      <a:pPr algn="ctr" fontAlgn="b"/>
                      <a:r>
                        <a:rPr lang="es-CO" sz="1100" u="none" strike="noStrike" dirty="0">
                          <a:effectLst/>
                        </a:rPr>
                        <a:t>No aplica</a:t>
                      </a:r>
                      <a:endParaRPr lang="es-CO" sz="1100" u="none" strike="noStrike" dirty="0">
                        <a:solidFill>
                          <a:srgbClr val="000000"/>
                        </a:solidFill>
                        <a:effectLst/>
                      </a:endParaRPr>
                    </a:p>
                  </a:txBody>
                  <a:tcPr marL="5162" marR="5162" marT="5162" marB="0" anchor="b"/>
                </a:tc>
                <a:extLst>
                  <a:ext uri="{0D108BD9-81ED-4DB2-BD59-A6C34878D82A}">
                    <a16:rowId xmlns:a16="http://schemas.microsoft.com/office/drawing/2014/main" val="2785806699"/>
                  </a:ext>
                </a:extLst>
              </a:tr>
            </a:tbl>
          </a:graphicData>
        </a:graphic>
      </p:graphicFrame>
      <p:pic>
        <p:nvPicPr>
          <p:cNvPr id="8" name="Imagen 7">
            <a:extLst>
              <a:ext uri="{FF2B5EF4-FFF2-40B4-BE49-F238E27FC236}">
                <a16:creationId xmlns:a16="http://schemas.microsoft.com/office/drawing/2014/main" id="{EF94BBD6-F461-20F2-F7AA-A8A22293BAE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rot="5400000">
            <a:off x="8742812" y="2286118"/>
            <a:ext cx="3084830" cy="2519680"/>
          </a:xfrm>
          <a:prstGeom prst="rect">
            <a:avLst/>
          </a:prstGeom>
          <a:ln>
            <a:noFill/>
          </a:ln>
          <a:extLst>
            <a:ext uri="{53640926-AAD7-44D8-BBD7-CCE9431645EC}">
              <a14:shadowObscured xmlns:a14="http://schemas.microsoft.com/office/drawing/2010/main"/>
            </a:ext>
          </a:extLst>
        </p:spPr>
      </p:pic>
      <p:sp>
        <p:nvSpPr>
          <p:cNvPr id="10" name="CuadroTexto 9">
            <a:extLst>
              <a:ext uri="{FF2B5EF4-FFF2-40B4-BE49-F238E27FC236}">
                <a16:creationId xmlns:a16="http://schemas.microsoft.com/office/drawing/2014/main" id="{596AAA4A-501A-4B2A-DC3B-BBD27EE323F6}"/>
              </a:ext>
            </a:extLst>
          </p:cNvPr>
          <p:cNvSpPr txBox="1"/>
          <p:nvPr/>
        </p:nvSpPr>
        <p:spPr>
          <a:xfrm>
            <a:off x="8600336" y="5132284"/>
            <a:ext cx="3591664" cy="1095685"/>
          </a:xfrm>
          <a:prstGeom prst="rect">
            <a:avLst/>
          </a:prstGeom>
          <a:noFill/>
        </p:spPr>
        <p:txBody>
          <a:bodyPr wrap="square" lIns="91440" tIns="45720" rIns="91440" bIns="45720" anchor="t">
            <a:spAutoFit/>
          </a:bodyPr>
          <a:lstStyle/>
          <a:p>
            <a:pPr algn="ctr"/>
            <a:r>
              <a:rPr lang="es-CO" sz="1050" b="1" kern="100" cap="all" dirty="0">
                <a:effectLst/>
                <a:latin typeface="Arial Negrita"/>
                <a:ea typeface="Calibri"/>
                <a:cs typeface="Times New Roman"/>
              </a:rPr>
              <a:t>Fotografía .VEGETACIÓN</a:t>
            </a:r>
            <a:r>
              <a:rPr lang="es-CO" sz="1050" b="1" kern="100" cap="all" dirty="0">
                <a:latin typeface="Arial Negrita"/>
                <a:ea typeface="Calibri"/>
                <a:cs typeface="Times New Roman"/>
              </a:rPr>
              <a:t> </a:t>
            </a:r>
            <a:endParaRPr lang="es-CO" sz="1050" b="1" kern="100" cap="all" dirty="0">
              <a:effectLst/>
              <a:latin typeface="Arial Negrita" panose="020B0704020202020204" pitchFamily="34" charset="0"/>
              <a:ea typeface="Calibri" panose="020F0502020204030204" pitchFamily="34" charset="0"/>
              <a:cs typeface="Times New Roman" panose="02020603050405020304" pitchFamily="18" charset="0"/>
            </a:endParaRPr>
          </a:p>
          <a:p>
            <a:pPr algn="ctr"/>
            <a:r>
              <a:rPr lang="es-CO" sz="1050" b="1" kern="100" cap="all" dirty="0">
                <a:effectLst/>
                <a:latin typeface="Arial Negrita"/>
                <a:ea typeface="Calibri"/>
                <a:cs typeface="Times New Roman"/>
              </a:rPr>
              <a:t>SECUNDARIA ALTA</a:t>
            </a:r>
          </a:p>
          <a:p>
            <a:pPr algn="ctr">
              <a:lnSpc>
                <a:spcPct val="107000"/>
              </a:lnSpc>
            </a:pPr>
            <a:r>
              <a:rPr lang="es-CO" sz="1050" i="1" kern="100" dirty="0">
                <a:effectLst/>
                <a:latin typeface="Arial"/>
                <a:ea typeface="Calibri"/>
                <a:cs typeface="Arial"/>
              </a:rPr>
              <a:t>COORDENADAS MAGNA SIRGAS:</a:t>
            </a:r>
          </a:p>
          <a:p>
            <a:pPr algn="ctr">
              <a:lnSpc>
                <a:spcPct val="107000"/>
              </a:lnSpc>
            </a:pPr>
            <a:r>
              <a:rPr lang="es-CO" sz="1050" i="1" kern="100" dirty="0">
                <a:latin typeface="Arial"/>
                <a:ea typeface="Calibri"/>
                <a:cs typeface="Arial"/>
              </a:rPr>
              <a:t> </a:t>
            </a:r>
            <a:r>
              <a:rPr lang="es-CO" sz="1050" i="1" kern="100" dirty="0">
                <a:effectLst/>
                <a:latin typeface="Arial"/>
                <a:ea typeface="Calibri"/>
                <a:cs typeface="Arial"/>
              </a:rPr>
              <a:t>ESTE: 4945660,6151– NORTE: 2078936,7087</a:t>
            </a:r>
          </a:p>
          <a:p>
            <a:pPr algn="ctr">
              <a:lnSpc>
                <a:spcPct val="107000"/>
              </a:lnSpc>
            </a:pPr>
            <a:r>
              <a:rPr lang="es-CO" sz="1050" i="1" kern="100" dirty="0">
                <a:effectLst/>
                <a:latin typeface="Arial"/>
                <a:ea typeface="Calibri"/>
                <a:cs typeface="Arial"/>
              </a:rPr>
              <a:t>Fuente: Geoestudios Ingeniería SAS – 2023</a:t>
            </a:r>
          </a:p>
          <a:p>
            <a:pPr algn="ctr"/>
            <a:endParaRPr lang="es-CO" sz="1050" b="1" kern="100" cap="all" dirty="0">
              <a:solidFill>
                <a:srgbClr val="FF0000"/>
              </a:solidFill>
              <a:effectLst/>
              <a:latin typeface="Arial Negrita" panose="020B0704020202020204" pitchFamily="34" charset="0"/>
              <a:ea typeface="Calibri" panose="020F0502020204030204" pitchFamily="34" charset="0"/>
              <a:cs typeface="Times New Roman" panose="02020603050405020304" pitchFamily="18" charset="0"/>
            </a:endParaRPr>
          </a:p>
        </p:txBody>
      </p:sp>
      <p:sp>
        <p:nvSpPr>
          <p:cNvPr id="11" name="CuadroTexto 10">
            <a:extLst>
              <a:ext uri="{FF2B5EF4-FFF2-40B4-BE49-F238E27FC236}">
                <a16:creationId xmlns:a16="http://schemas.microsoft.com/office/drawing/2014/main" id="{BFC2FDA5-C4F3-5FC1-564D-84EC8BBA2F3B}"/>
              </a:ext>
            </a:extLst>
          </p:cNvPr>
          <p:cNvSpPr txBox="1"/>
          <p:nvPr/>
        </p:nvSpPr>
        <p:spPr>
          <a:xfrm>
            <a:off x="853466" y="1121355"/>
            <a:ext cx="4335689" cy="276999"/>
          </a:xfrm>
          <a:prstGeom prst="rect">
            <a:avLst/>
          </a:prstGeom>
        </p:spPr>
        <p:txBody>
          <a:bodyPr vert="horz" wrap="square" lIns="0" tIns="0" rIns="0" bIns="0" rtlCol="0">
            <a:normAutofit/>
          </a:bodyPr>
          <a:lstStyle/>
          <a:p>
            <a:pPr>
              <a:spcAft>
                <a:spcPts val="600"/>
              </a:spcAft>
              <a:tabLst>
                <a:tab pos="1057275" algn="l"/>
              </a:tabLst>
            </a:pPr>
            <a:r>
              <a:rPr lang="en-US" sz="1400" b="1" dirty="0"/>
              <a:t>Tabla. E</a:t>
            </a:r>
            <a:r>
              <a:rPr lang="es-MX" sz="1400" b="1" dirty="0"/>
              <a:t>species en categoría de amenaza</a:t>
            </a:r>
            <a:endParaRPr lang="en-US" sz="1400" b="1" dirty="0"/>
          </a:p>
        </p:txBody>
      </p:sp>
    </p:spTree>
    <p:extLst>
      <p:ext uri="{BB962C8B-B14F-4D97-AF65-F5344CB8AC3E}">
        <p14:creationId xmlns:p14="http://schemas.microsoft.com/office/powerpoint/2010/main" val="2933693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16AFE63-32CB-9B76-3C56-C11491219FEB}"/>
              </a:ext>
            </a:extLst>
          </p:cNvPr>
          <p:cNvSpPr>
            <a:spLocks noGrp="1"/>
          </p:cNvSpPr>
          <p:nvPr>
            <p:ph type="sldNum" sz="quarter" idx="12"/>
          </p:nvPr>
        </p:nvSpPr>
        <p:spPr/>
        <p:txBody>
          <a:bodyPr/>
          <a:lstStyle/>
          <a:p>
            <a:fld id="{1ED2235E-0982-3B42-A838-A74550CD4449}" type="slidenum">
              <a:rPr lang="en-GB" smtClean="0"/>
              <a:pPr/>
              <a:t>24</a:t>
            </a:fld>
            <a:endParaRPr lang="en-GB" dirty="0"/>
          </a:p>
        </p:txBody>
      </p:sp>
      <p:sp>
        <p:nvSpPr>
          <p:cNvPr id="3" name="Marcador de pie de página 2">
            <a:extLst>
              <a:ext uri="{FF2B5EF4-FFF2-40B4-BE49-F238E27FC236}">
                <a16:creationId xmlns:a16="http://schemas.microsoft.com/office/drawing/2014/main" id="{66C5FCE4-8DD1-7A25-4677-06D6C4E459E8}"/>
              </a:ext>
            </a:extLst>
          </p:cNvPr>
          <p:cNvSpPr>
            <a:spLocks noGrp="1"/>
          </p:cNvSpPr>
          <p:nvPr>
            <p:ph type="ftr" sz="quarter" idx="3"/>
          </p:nvPr>
        </p:nvSpPr>
        <p:spPr/>
        <p:txBody>
          <a:bodyPr/>
          <a:lstStyle/>
          <a:p>
            <a:r>
              <a:rPr lang="en-US" dirty="0"/>
              <a:t>Copyright © 2021 Enel S.p.A. All rights reserved. </a:t>
            </a:r>
            <a:endParaRPr lang="en-GB" noProof="0" dirty="0"/>
          </a:p>
        </p:txBody>
      </p:sp>
      <p:sp>
        <p:nvSpPr>
          <p:cNvPr id="4" name="CuadroTexto 3">
            <a:extLst>
              <a:ext uri="{FF2B5EF4-FFF2-40B4-BE49-F238E27FC236}">
                <a16:creationId xmlns:a16="http://schemas.microsoft.com/office/drawing/2014/main" id="{2642FD2B-E907-5380-DA94-18A90C381331}"/>
              </a:ext>
            </a:extLst>
          </p:cNvPr>
          <p:cNvSpPr txBox="1"/>
          <p:nvPr/>
        </p:nvSpPr>
        <p:spPr>
          <a:xfrm>
            <a:off x="758825" y="377652"/>
            <a:ext cx="7867860" cy="369332"/>
          </a:xfrm>
          <a:prstGeom prst="rect">
            <a:avLst/>
          </a:prstGeom>
          <a:noFill/>
        </p:spPr>
        <p:txBody>
          <a:bodyPr wrap="square" lIns="91440" tIns="45720" rIns="91440" bIns="45720" anchor="t">
            <a:spAutoFit/>
          </a:bodyPr>
          <a:lstStyle/>
          <a:p>
            <a:r>
              <a:rPr lang="es-MX" b="1" dirty="0">
                <a:solidFill>
                  <a:srgbClr val="00B050"/>
                </a:solidFill>
              </a:rPr>
              <a:t>USOS DE LAS ESPECIES ARBÓREAS DE MAYOR IMPORTANCIA</a:t>
            </a:r>
            <a:endParaRPr lang="es-CO" b="1" dirty="0">
              <a:solidFill>
                <a:srgbClr val="00B050"/>
              </a:solidFill>
              <a:cs typeface="Arial"/>
            </a:endParaRPr>
          </a:p>
        </p:txBody>
      </p:sp>
      <p:graphicFrame>
        <p:nvGraphicFramePr>
          <p:cNvPr id="5" name="Tabla 4">
            <a:extLst>
              <a:ext uri="{FF2B5EF4-FFF2-40B4-BE49-F238E27FC236}">
                <a16:creationId xmlns:a16="http://schemas.microsoft.com/office/drawing/2014/main" id="{48D3E32B-3D7D-6C63-0D14-BB0B5F118772}"/>
              </a:ext>
            </a:extLst>
          </p:cNvPr>
          <p:cNvGraphicFramePr>
            <a:graphicFrameLocks noGrp="1"/>
          </p:cNvGraphicFramePr>
          <p:nvPr>
            <p:extLst>
              <p:ext uri="{D42A27DB-BD31-4B8C-83A1-F6EECF244321}">
                <p14:modId xmlns:p14="http://schemas.microsoft.com/office/powerpoint/2010/main" val="2924016548"/>
              </p:ext>
            </p:extLst>
          </p:nvPr>
        </p:nvGraphicFramePr>
        <p:xfrm>
          <a:off x="758825" y="1223620"/>
          <a:ext cx="4865798" cy="5186684"/>
        </p:xfrm>
        <a:graphic>
          <a:graphicData uri="http://schemas.openxmlformats.org/drawingml/2006/table">
            <a:tbl>
              <a:tblPr>
                <a:tableStyleId>{C4B1156A-380E-4F78-BDF5-A606A8083BF9}</a:tableStyleId>
              </a:tblPr>
              <a:tblGrid>
                <a:gridCol w="1819128">
                  <a:extLst>
                    <a:ext uri="{9D8B030D-6E8A-4147-A177-3AD203B41FA5}">
                      <a16:colId xmlns:a16="http://schemas.microsoft.com/office/drawing/2014/main" val="2608875593"/>
                    </a:ext>
                  </a:extLst>
                </a:gridCol>
                <a:gridCol w="1316280">
                  <a:extLst>
                    <a:ext uri="{9D8B030D-6E8A-4147-A177-3AD203B41FA5}">
                      <a16:colId xmlns:a16="http://schemas.microsoft.com/office/drawing/2014/main" val="1085944153"/>
                    </a:ext>
                  </a:extLst>
                </a:gridCol>
                <a:gridCol w="1730390">
                  <a:extLst>
                    <a:ext uri="{9D8B030D-6E8A-4147-A177-3AD203B41FA5}">
                      <a16:colId xmlns:a16="http://schemas.microsoft.com/office/drawing/2014/main" val="2864903762"/>
                    </a:ext>
                  </a:extLst>
                </a:gridCol>
              </a:tblGrid>
              <a:tr h="140102">
                <a:tc>
                  <a:txBody>
                    <a:bodyPr/>
                    <a:lstStyle/>
                    <a:p>
                      <a:pPr algn="ctr" fontAlgn="b"/>
                      <a:r>
                        <a:rPr lang="es-CO" sz="1050" b="1" u="none" strike="noStrike" dirty="0">
                          <a:solidFill>
                            <a:schemeClr val="bg2"/>
                          </a:solidFill>
                          <a:effectLst/>
                        </a:rPr>
                        <a:t>Especie</a:t>
                      </a:r>
                    </a:p>
                  </a:txBody>
                  <a:tcPr marL="8298" marR="8298" marT="8298" marB="0" anchor="b">
                    <a:solidFill>
                      <a:schemeClr val="accent4"/>
                    </a:solidFill>
                  </a:tcPr>
                </a:tc>
                <a:tc>
                  <a:txBody>
                    <a:bodyPr/>
                    <a:lstStyle/>
                    <a:p>
                      <a:pPr algn="ctr" fontAlgn="b"/>
                      <a:r>
                        <a:rPr lang="es-CO" sz="1050" b="1" u="none" strike="noStrike" dirty="0">
                          <a:solidFill>
                            <a:schemeClr val="bg2"/>
                          </a:solidFill>
                          <a:effectLst/>
                        </a:rPr>
                        <a:t>Nombre Común</a:t>
                      </a:r>
                    </a:p>
                  </a:txBody>
                  <a:tcPr marL="8298" marR="8298" marT="8298" marB="0" anchor="b">
                    <a:solidFill>
                      <a:schemeClr val="accent4"/>
                    </a:solidFill>
                  </a:tcPr>
                </a:tc>
                <a:tc>
                  <a:txBody>
                    <a:bodyPr/>
                    <a:lstStyle/>
                    <a:p>
                      <a:pPr algn="ctr" fontAlgn="b"/>
                      <a:r>
                        <a:rPr lang="es-CO" sz="1050" b="1" u="none" strike="noStrike" dirty="0">
                          <a:solidFill>
                            <a:schemeClr val="bg2"/>
                          </a:solidFill>
                          <a:effectLst/>
                        </a:rPr>
                        <a:t>Uso  </a:t>
                      </a:r>
                    </a:p>
                  </a:txBody>
                  <a:tcPr marL="8298" marR="8298" marT="8298" marB="0" anchor="b">
                    <a:solidFill>
                      <a:schemeClr val="accent4"/>
                    </a:solidFill>
                  </a:tcPr>
                </a:tc>
                <a:extLst>
                  <a:ext uri="{0D108BD9-81ED-4DB2-BD59-A6C34878D82A}">
                    <a16:rowId xmlns:a16="http://schemas.microsoft.com/office/drawing/2014/main" val="1467929063"/>
                  </a:ext>
                </a:extLst>
              </a:tr>
              <a:tr h="140102">
                <a:tc>
                  <a:txBody>
                    <a:bodyPr/>
                    <a:lstStyle/>
                    <a:p>
                      <a:pPr algn="ctr" fontAlgn="b"/>
                      <a:r>
                        <a:rPr lang="es-CO" sz="1000" u="none" strike="noStrike" dirty="0">
                          <a:effectLst/>
                        </a:rPr>
                        <a:t>Alchornea sp.</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Algodoncillo</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Uso cultural</a:t>
                      </a:r>
                      <a:endParaRPr lang="es-CO" sz="1000" u="none" strike="noStrike" dirty="0">
                        <a:solidFill>
                          <a:srgbClr val="000000"/>
                        </a:solidFill>
                        <a:effectLst/>
                      </a:endParaRPr>
                    </a:p>
                  </a:txBody>
                  <a:tcPr marL="8298" marR="8298" marT="8298" marB="0" anchor="b"/>
                </a:tc>
                <a:extLst>
                  <a:ext uri="{0D108BD9-81ED-4DB2-BD59-A6C34878D82A}">
                    <a16:rowId xmlns:a16="http://schemas.microsoft.com/office/drawing/2014/main" val="157596357"/>
                  </a:ext>
                </a:extLst>
              </a:tr>
              <a:tr h="140102">
                <a:tc>
                  <a:txBody>
                    <a:bodyPr/>
                    <a:lstStyle/>
                    <a:p>
                      <a:pPr algn="ctr" fontAlgn="b"/>
                      <a:r>
                        <a:rPr lang="es-CO" sz="1000" u="none" strike="noStrike" dirty="0">
                          <a:effectLst/>
                        </a:rPr>
                        <a:t>Andesanthus lepidotus</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Siete cueros </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Uso cultural</a:t>
                      </a:r>
                      <a:endParaRPr lang="es-CO" sz="1000" u="none" strike="noStrike" dirty="0">
                        <a:solidFill>
                          <a:srgbClr val="000000"/>
                        </a:solidFill>
                        <a:effectLst/>
                      </a:endParaRPr>
                    </a:p>
                  </a:txBody>
                  <a:tcPr marL="8298" marR="8298" marT="8298" marB="0" anchor="b"/>
                </a:tc>
                <a:extLst>
                  <a:ext uri="{0D108BD9-81ED-4DB2-BD59-A6C34878D82A}">
                    <a16:rowId xmlns:a16="http://schemas.microsoft.com/office/drawing/2014/main" val="3682765397"/>
                  </a:ext>
                </a:extLst>
              </a:tr>
              <a:tr h="140102">
                <a:tc>
                  <a:txBody>
                    <a:bodyPr/>
                    <a:lstStyle/>
                    <a:p>
                      <a:pPr algn="ctr" fontAlgn="b"/>
                      <a:r>
                        <a:rPr lang="es-CO" sz="1000" u="none" strike="noStrike" dirty="0">
                          <a:effectLst/>
                        </a:rPr>
                        <a:t>Baccharis sp.</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Palo chilco</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Uso cultural</a:t>
                      </a:r>
                      <a:endParaRPr lang="es-CO" sz="1000" u="none" strike="noStrike" dirty="0">
                        <a:solidFill>
                          <a:srgbClr val="000000"/>
                        </a:solidFill>
                        <a:effectLst/>
                      </a:endParaRPr>
                    </a:p>
                  </a:txBody>
                  <a:tcPr marL="8298" marR="8298" marT="8298" marB="0" anchor="b"/>
                </a:tc>
                <a:extLst>
                  <a:ext uri="{0D108BD9-81ED-4DB2-BD59-A6C34878D82A}">
                    <a16:rowId xmlns:a16="http://schemas.microsoft.com/office/drawing/2014/main" val="2540089904"/>
                  </a:ext>
                </a:extLst>
              </a:tr>
              <a:tr h="140102">
                <a:tc>
                  <a:txBody>
                    <a:bodyPr/>
                    <a:lstStyle/>
                    <a:p>
                      <a:pPr algn="ctr" fontAlgn="b"/>
                      <a:r>
                        <a:rPr lang="es-CO" sz="1000" u="none" strike="noStrike" dirty="0">
                          <a:effectLst/>
                        </a:rPr>
                        <a:t>Cecropia sp.</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Yarumo</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Uso cultural</a:t>
                      </a:r>
                      <a:endParaRPr lang="es-CO" sz="1000" u="none" strike="noStrike" dirty="0">
                        <a:solidFill>
                          <a:srgbClr val="000000"/>
                        </a:solidFill>
                        <a:effectLst/>
                      </a:endParaRPr>
                    </a:p>
                  </a:txBody>
                  <a:tcPr marL="8298" marR="8298" marT="8298" marB="0" anchor="b"/>
                </a:tc>
                <a:extLst>
                  <a:ext uri="{0D108BD9-81ED-4DB2-BD59-A6C34878D82A}">
                    <a16:rowId xmlns:a16="http://schemas.microsoft.com/office/drawing/2014/main" val="235769542"/>
                  </a:ext>
                </a:extLst>
              </a:tr>
              <a:tr h="228650">
                <a:tc>
                  <a:txBody>
                    <a:bodyPr/>
                    <a:lstStyle/>
                    <a:p>
                      <a:pPr algn="ctr" fontAlgn="b"/>
                      <a:r>
                        <a:rPr lang="es-CO" sz="1000" u="none" strike="noStrike" dirty="0">
                          <a:effectLst/>
                        </a:rPr>
                        <a:t>Clethra sp.</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Yomaquin</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Actividades productivas</a:t>
                      </a:r>
                      <a:endParaRPr lang="es-CO" sz="1000" u="none" strike="noStrike" dirty="0">
                        <a:solidFill>
                          <a:srgbClr val="000000"/>
                        </a:solidFill>
                        <a:effectLst/>
                      </a:endParaRPr>
                    </a:p>
                  </a:txBody>
                  <a:tcPr marL="8298" marR="8298" marT="8298" marB="0" anchor="b"/>
                </a:tc>
                <a:extLst>
                  <a:ext uri="{0D108BD9-81ED-4DB2-BD59-A6C34878D82A}">
                    <a16:rowId xmlns:a16="http://schemas.microsoft.com/office/drawing/2014/main" val="2812386803"/>
                  </a:ext>
                </a:extLst>
              </a:tr>
              <a:tr h="228650">
                <a:tc>
                  <a:txBody>
                    <a:bodyPr/>
                    <a:lstStyle/>
                    <a:p>
                      <a:pPr algn="ctr" fontAlgn="b"/>
                      <a:r>
                        <a:rPr lang="es-CO" sz="1000" u="none" strike="noStrike" dirty="0">
                          <a:effectLst/>
                        </a:rPr>
                        <a:t>Clusia multiflora</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Gaque</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Actividades productivas</a:t>
                      </a:r>
                      <a:endParaRPr lang="es-CO" sz="1000" u="none" strike="noStrike" dirty="0">
                        <a:solidFill>
                          <a:srgbClr val="000000"/>
                        </a:solidFill>
                        <a:effectLst/>
                      </a:endParaRPr>
                    </a:p>
                  </a:txBody>
                  <a:tcPr marL="8298" marR="8298" marT="8298" marB="0" anchor="b"/>
                </a:tc>
                <a:extLst>
                  <a:ext uri="{0D108BD9-81ED-4DB2-BD59-A6C34878D82A}">
                    <a16:rowId xmlns:a16="http://schemas.microsoft.com/office/drawing/2014/main" val="2000037238"/>
                  </a:ext>
                </a:extLst>
              </a:tr>
              <a:tr h="140102">
                <a:tc>
                  <a:txBody>
                    <a:bodyPr/>
                    <a:lstStyle/>
                    <a:p>
                      <a:pPr algn="ctr" fontAlgn="b"/>
                      <a:r>
                        <a:rPr lang="es-CO" sz="1000" u="none" strike="noStrike" dirty="0">
                          <a:effectLst/>
                        </a:rPr>
                        <a:t>Croton lechleri</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Sangregado </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Uso cultural</a:t>
                      </a:r>
                      <a:endParaRPr lang="es-CO" sz="1000" u="none" strike="noStrike" dirty="0">
                        <a:solidFill>
                          <a:srgbClr val="000000"/>
                        </a:solidFill>
                        <a:effectLst/>
                      </a:endParaRPr>
                    </a:p>
                  </a:txBody>
                  <a:tcPr marL="8298" marR="8298" marT="8298" marB="0" anchor="b"/>
                </a:tc>
                <a:extLst>
                  <a:ext uri="{0D108BD9-81ED-4DB2-BD59-A6C34878D82A}">
                    <a16:rowId xmlns:a16="http://schemas.microsoft.com/office/drawing/2014/main" val="4178971615"/>
                  </a:ext>
                </a:extLst>
              </a:tr>
              <a:tr h="140102">
                <a:tc>
                  <a:txBody>
                    <a:bodyPr/>
                    <a:lstStyle/>
                    <a:p>
                      <a:pPr algn="ctr" fontAlgn="b"/>
                      <a:r>
                        <a:rPr lang="es-CO" sz="1000" u="none" strike="noStrike" dirty="0">
                          <a:effectLst/>
                        </a:rPr>
                        <a:t>Cyathea sp.</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Hoja dama</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Otro</a:t>
                      </a:r>
                      <a:endParaRPr lang="es-CO" sz="1000" u="none" strike="noStrike" dirty="0">
                        <a:solidFill>
                          <a:srgbClr val="000000"/>
                        </a:solidFill>
                        <a:effectLst/>
                      </a:endParaRPr>
                    </a:p>
                  </a:txBody>
                  <a:tcPr marL="8298" marR="8298" marT="8298" marB="0" anchor="b"/>
                </a:tc>
                <a:extLst>
                  <a:ext uri="{0D108BD9-81ED-4DB2-BD59-A6C34878D82A}">
                    <a16:rowId xmlns:a16="http://schemas.microsoft.com/office/drawing/2014/main" val="2576197214"/>
                  </a:ext>
                </a:extLst>
              </a:tr>
              <a:tr h="228650">
                <a:tc>
                  <a:txBody>
                    <a:bodyPr/>
                    <a:lstStyle/>
                    <a:p>
                      <a:pPr algn="ctr" fontAlgn="b"/>
                      <a:r>
                        <a:rPr lang="es-CO" sz="1000" u="none" strike="noStrike" dirty="0">
                          <a:effectLst/>
                        </a:rPr>
                        <a:t>Erythrina sp</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Falso chachafruto</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Uso cultural</a:t>
                      </a:r>
                      <a:endParaRPr lang="es-CO" sz="1000" u="none" strike="noStrike" dirty="0">
                        <a:solidFill>
                          <a:srgbClr val="000000"/>
                        </a:solidFill>
                        <a:effectLst/>
                      </a:endParaRPr>
                    </a:p>
                  </a:txBody>
                  <a:tcPr marL="8298" marR="8298" marT="8298" marB="0" anchor="b"/>
                </a:tc>
                <a:extLst>
                  <a:ext uri="{0D108BD9-81ED-4DB2-BD59-A6C34878D82A}">
                    <a16:rowId xmlns:a16="http://schemas.microsoft.com/office/drawing/2014/main" val="2331923225"/>
                  </a:ext>
                </a:extLst>
              </a:tr>
              <a:tr h="140102">
                <a:tc>
                  <a:txBody>
                    <a:bodyPr/>
                    <a:lstStyle/>
                    <a:p>
                      <a:pPr algn="ctr" fontAlgn="b"/>
                      <a:r>
                        <a:rPr lang="es-CO" sz="1000" u="none" strike="noStrike" dirty="0">
                          <a:effectLst/>
                        </a:rPr>
                        <a:t>Ficus sp</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Palo caucho </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Uso cultural</a:t>
                      </a:r>
                      <a:endParaRPr lang="es-CO" sz="1000" u="none" strike="noStrike" dirty="0">
                        <a:solidFill>
                          <a:srgbClr val="000000"/>
                        </a:solidFill>
                        <a:effectLst/>
                      </a:endParaRPr>
                    </a:p>
                  </a:txBody>
                  <a:tcPr marL="8298" marR="8298" marT="8298" marB="0" anchor="b"/>
                </a:tc>
                <a:extLst>
                  <a:ext uri="{0D108BD9-81ED-4DB2-BD59-A6C34878D82A}">
                    <a16:rowId xmlns:a16="http://schemas.microsoft.com/office/drawing/2014/main" val="4290419652"/>
                  </a:ext>
                </a:extLst>
              </a:tr>
              <a:tr h="228650">
                <a:tc>
                  <a:txBody>
                    <a:bodyPr/>
                    <a:lstStyle/>
                    <a:p>
                      <a:pPr algn="ctr" fontAlgn="b"/>
                      <a:r>
                        <a:rPr lang="es-CO" sz="1000" u="none" strike="noStrike" dirty="0">
                          <a:effectLst/>
                        </a:rPr>
                        <a:t>Fraxinus chinensis</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Urapan </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Actividades productivas</a:t>
                      </a:r>
                      <a:endParaRPr lang="es-CO" sz="1000" u="none" strike="noStrike" dirty="0">
                        <a:solidFill>
                          <a:srgbClr val="000000"/>
                        </a:solidFill>
                        <a:effectLst/>
                      </a:endParaRPr>
                    </a:p>
                  </a:txBody>
                  <a:tcPr marL="8298" marR="8298" marT="8298" marB="0" anchor="b"/>
                </a:tc>
                <a:extLst>
                  <a:ext uri="{0D108BD9-81ED-4DB2-BD59-A6C34878D82A}">
                    <a16:rowId xmlns:a16="http://schemas.microsoft.com/office/drawing/2014/main" val="1320696168"/>
                  </a:ext>
                </a:extLst>
              </a:tr>
              <a:tr h="228650">
                <a:tc>
                  <a:txBody>
                    <a:bodyPr/>
                    <a:lstStyle/>
                    <a:p>
                      <a:pPr algn="ctr" fontAlgn="b"/>
                      <a:r>
                        <a:rPr lang="es-CO" sz="1000" u="none" strike="noStrike" dirty="0">
                          <a:effectLst/>
                        </a:rPr>
                        <a:t>Gordonia fruticosa</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Inciencio </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Actividades productivas</a:t>
                      </a:r>
                      <a:endParaRPr lang="es-CO" sz="1000" u="none" strike="noStrike" dirty="0">
                        <a:solidFill>
                          <a:srgbClr val="000000"/>
                        </a:solidFill>
                        <a:effectLst/>
                      </a:endParaRPr>
                    </a:p>
                  </a:txBody>
                  <a:tcPr marL="8298" marR="8298" marT="8298" marB="0" anchor="b"/>
                </a:tc>
                <a:extLst>
                  <a:ext uri="{0D108BD9-81ED-4DB2-BD59-A6C34878D82A}">
                    <a16:rowId xmlns:a16="http://schemas.microsoft.com/office/drawing/2014/main" val="2172759425"/>
                  </a:ext>
                </a:extLst>
              </a:tr>
              <a:tr h="140102">
                <a:tc>
                  <a:txBody>
                    <a:bodyPr/>
                    <a:lstStyle/>
                    <a:p>
                      <a:pPr algn="ctr" fontAlgn="b"/>
                      <a:r>
                        <a:rPr lang="es-CO" sz="1000" u="none" strike="noStrike" dirty="0">
                          <a:effectLst/>
                        </a:rPr>
                        <a:t>Hedyosmum crenatum</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Granizo</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Uso cultural</a:t>
                      </a:r>
                      <a:endParaRPr lang="es-CO" sz="1000" u="none" strike="noStrike" dirty="0">
                        <a:solidFill>
                          <a:srgbClr val="000000"/>
                        </a:solidFill>
                        <a:effectLst/>
                      </a:endParaRPr>
                    </a:p>
                  </a:txBody>
                  <a:tcPr marL="8298" marR="8298" marT="8298" marB="0" anchor="b"/>
                </a:tc>
                <a:extLst>
                  <a:ext uri="{0D108BD9-81ED-4DB2-BD59-A6C34878D82A}">
                    <a16:rowId xmlns:a16="http://schemas.microsoft.com/office/drawing/2014/main" val="2399586494"/>
                  </a:ext>
                </a:extLst>
              </a:tr>
              <a:tr h="140102">
                <a:tc>
                  <a:txBody>
                    <a:bodyPr/>
                    <a:lstStyle/>
                    <a:p>
                      <a:pPr algn="ctr" fontAlgn="b"/>
                      <a:r>
                        <a:rPr lang="es-CO" sz="1000" u="none" strike="noStrike" dirty="0">
                          <a:effectLst/>
                        </a:rPr>
                        <a:t>Inga edulis</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Guamo</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Uso cultural</a:t>
                      </a:r>
                      <a:endParaRPr lang="es-CO" sz="1000" u="none" strike="noStrike" dirty="0">
                        <a:solidFill>
                          <a:srgbClr val="000000"/>
                        </a:solidFill>
                        <a:effectLst/>
                      </a:endParaRPr>
                    </a:p>
                  </a:txBody>
                  <a:tcPr marL="8298" marR="8298" marT="8298" marB="0" anchor="b"/>
                </a:tc>
                <a:extLst>
                  <a:ext uri="{0D108BD9-81ED-4DB2-BD59-A6C34878D82A}">
                    <a16:rowId xmlns:a16="http://schemas.microsoft.com/office/drawing/2014/main" val="3494409405"/>
                  </a:ext>
                </a:extLst>
              </a:tr>
              <a:tr h="140102">
                <a:tc>
                  <a:txBody>
                    <a:bodyPr/>
                    <a:lstStyle/>
                    <a:p>
                      <a:pPr algn="ctr" fontAlgn="b"/>
                      <a:r>
                        <a:rPr lang="es-CO" sz="1000" u="none" strike="noStrike" dirty="0">
                          <a:effectLst/>
                        </a:rPr>
                        <a:t>Lippia hirsuta</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Salvio </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Uso cultural</a:t>
                      </a:r>
                      <a:endParaRPr lang="es-CO" sz="1000" u="none" strike="noStrike" dirty="0">
                        <a:solidFill>
                          <a:srgbClr val="000000"/>
                        </a:solidFill>
                        <a:effectLst/>
                      </a:endParaRPr>
                    </a:p>
                  </a:txBody>
                  <a:tcPr marL="8298" marR="8298" marT="8298" marB="0" anchor="b"/>
                </a:tc>
                <a:extLst>
                  <a:ext uri="{0D108BD9-81ED-4DB2-BD59-A6C34878D82A}">
                    <a16:rowId xmlns:a16="http://schemas.microsoft.com/office/drawing/2014/main" val="2367575642"/>
                  </a:ext>
                </a:extLst>
              </a:tr>
              <a:tr h="228650">
                <a:tc>
                  <a:txBody>
                    <a:bodyPr/>
                    <a:lstStyle/>
                    <a:p>
                      <a:pPr algn="ctr" fontAlgn="b"/>
                      <a:r>
                        <a:rPr lang="es-CO" sz="1000" u="none" strike="noStrike" dirty="0">
                          <a:effectLst/>
                        </a:rPr>
                        <a:t>Lochroma arborescens</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Tocua</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Actividades productivas</a:t>
                      </a:r>
                      <a:endParaRPr lang="es-CO" sz="1000" u="none" strike="noStrike" dirty="0">
                        <a:solidFill>
                          <a:srgbClr val="000000"/>
                        </a:solidFill>
                        <a:effectLst/>
                      </a:endParaRPr>
                    </a:p>
                  </a:txBody>
                  <a:tcPr marL="8298" marR="8298" marT="8298" marB="0" anchor="b"/>
                </a:tc>
                <a:extLst>
                  <a:ext uri="{0D108BD9-81ED-4DB2-BD59-A6C34878D82A}">
                    <a16:rowId xmlns:a16="http://schemas.microsoft.com/office/drawing/2014/main" val="3300502545"/>
                  </a:ext>
                </a:extLst>
              </a:tr>
              <a:tr h="140102">
                <a:tc>
                  <a:txBody>
                    <a:bodyPr/>
                    <a:lstStyle/>
                    <a:p>
                      <a:pPr algn="ctr" fontAlgn="b"/>
                      <a:r>
                        <a:rPr lang="es-CO" sz="1000" u="none" strike="noStrike" dirty="0">
                          <a:effectLst/>
                        </a:rPr>
                        <a:t>Mangifera indica</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Palo de manga</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Cultivo</a:t>
                      </a:r>
                      <a:endParaRPr lang="es-CO" sz="1000" u="none" strike="noStrike" dirty="0">
                        <a:solidFill>
                          <a:srgbClr val="000000"/>
                        </a:solidFill>
                        <a:effectLst/>
                      </a:endParaRPr>
                    </a:p>
                  </a:txBody>
                  <a:tcPr marL="8298" marR="8298" marT="8298" marB="0" anchor="b"/>
                </a:tc>
                <a:extLst>
                  <a:ext uri="{0D108BD9-81ED-4DB2-BD59-A6C34878D82A}">
                    <a16:rowId xmlns:a16="http://schemas.microsoft.com/office/drawing/2014/main" val="1698760997"/>
                  </a:ext>
                </a:extLst>
              </a:tr>
              <a:tr h="140102">
                <a:tc>
                  <a:txBody>
                    <a:bodyPr/>
                    <a:lstStyle/>
                    <a:p>
                      <a:pPr algn="ctr" fontAlgn="b"/>
                      <a:r>
                        <a:rPr lang="es-CO" sz="1000" u="none" strike="noStrike" dirty="0">
                          <a:effectLst/>
                        </a:rPr>
                        <a:t>Miconia floribunda</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Tuno </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Uso cultural</a:t>
                      </a:r>
                      <a:endParaRPr lang="es-CO" sz="1000" u="none" strike="noStrike" dirty="0">
                        <a:solidFill>
                          <a:srgbClr val="000000"/>
                        </a:solidFill>
                        <a:effectLst/>
                      </a:endParaRPr>
                    </a:p>
                  </a:txBody>
                  <a:tcPr marL="8298" marR="8298" marT="8298" marB="0" anchor="b"/>
                </a:tc>
                <a:extLst>
                  <a:ext uri="{0D108BD9-81ED-4DB2-BD59-A6C34878D82A}">
                    <a16:rowId xmlns:a16="http://schemas.microsoft.com/office/drawing/2014/main" val="439571535"/>
                  </a:ext>
                </a:extLst>
              </a:tr>
              <a:tr h="140102">
                <a:tc>
                  <a:txBody>
                    <a:bodyPr/>
                    <a:lstStyle/>
                    <a:p>
                      <a:pPr algn="ctr" fontAlgn="b"/>
                      <a:r>
                        <a:rPr lang="es-CO" sz="1000" u="none" strike="noStrike" dirty="0">
                          <a:effectLst/>
                        </a:rPr>
                        <a:t>Myrcianthes leucoxyla</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Palo blanco </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Otro</a:t>
                      </a:r>
                      <a:endParaRPr lang="es-CO" sz="1000" u="none" strike="noStrike" dirty="0">
                        <a:solidFill>
                          <a:srgbClr val="000000"/>
                        </a:solidFill>
                        <a:effectLst/>
                      </a:endParaRPr>
                    </a:p>
                  </a:txBody>
                  <a:tcPr marL="8298" marR="8298" marT="8298" marB="0" anchor="b"/>
                </a:tc>
                <a:extLst>
                  <a:ext uri="{0D108BD9-81ED-4DB2-BD59-A6C34878D82A}">
                    <a16:rowId xmlns:a16="http://schemas.microsoft.com/office/drawing/2014/main" val="1975819386"/>
                  </a:ext>
                </a:extLst>
              </a:tr>
              <a:tr h="228650">
                <a:tc>
                  <a:txBody>
                    <a:bodyPr/>
                    <a:lstStyle/>
                    <a:p>
                      <a:pPr algn="ctr" fontAlgn="b"/>
                      <a:r>
                        <a:rPr lang="es-CO" sz="1000" u="none" strike="noStrike" dirty="0">
                          <a:effectLst/>
                        </a:rPr>
                        <a:t>Myrcianthes rhopaloides</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Garrapato </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Actividades productivas</a:t>
                      </a:r>
                      <a:endParaRPr lang="es-CO" sz="1000" u="none" strike="noStrike" dirty="0">
                        <a:solidFill>
                          <a:srgbClr val="000000"/>
                        </a:solidFill>
                        <a:effectLst/>
                      </a:endParaRPr>
                    </a:p>
                  </a:txBody>
                  <a:tcPr marL="8298" marR="8298" marT="8298" marB="0" anchor="b"/>
                </a:tc>
                <a:extLst>
                  <a:ext uri="{0D108BD9-81ED-4DB2-BD59-A6C34878D82A}">
                    <a16:rowId xmlns:a16="http://schemas.microsoft.com/office/drawing/2014/main" val="777779229"/>
                  </a:ext>
                </a:extLst>
              </a:tr>
              <a:tr h="228650">
                <a:tc>
                  <a:txBody>
                    <a:bodyPr/>
                    <a:lstStyle/>
                    <a:p>
                      <a:pPr algn="ctr" fontAlgn="b"/>
                      <a:r>
                        <a:rPr lang="es-CO" sz="1000" u="none" strike="noStrike" dirty="0">
                          <a:effectLst/>
                        </a:rPr>
                        <a:t>Nectandra sp.</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Palo chulo</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Actividades productivas</a:t>
                      </a:r>
                      <a:endParaRPr lang="es-CO" sz="1000" u="none" strike="noStrike" dirty="0">
                        <a:solidFill>
                          <a:srgbClr val="000000"/>
                        </a:solidFill>
                        <a:effectLst/>
                      </a:endParaRPr>
                    </a:p>
                  </a:txBody>
                  <a:tcPr marL="8298" marR="8298" marT="8298" marB="0" anchor="b"/>
                </a:tc>
                <a:extLst>
                  <a:ext uri="{0D108BD9-81ED-4DB2-BD59-A6C34878D82A}">
                    <a16:rowId xmlns:a16="http://schemas.microsoft.com/office/drawing/2014/main" val="1035785390"/>
                  </a:ext>
                </a:extLst>
              </a:tr>
              <a:tr h="140102">
                <a:tc>
                  <a:txBody>
                    <a:bodyPr/>
                    <a:lstStyle/>
                    <a:p>
                      <a:pPr algn="ctr" fontAlgn="b"/>
                      <a:r>
                        <a:rPr lang="es-CO" sz="1000" u="none" strike="noStrike" dirty="0">
                          <a:effectLst/>
                        </a:rPr>
                        <a:t>Palicourea sp.</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Cafeto</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Otro</a:t>
                      </a:r>
                      <a:endParaRPr lang="es-CO" sz="1000" u="none" strike="noStrike" dirty="0">
                        <a:solidFill>
                          <a:srgbClr val="000000"/>
                        </a:solidFill>
                        <a:effectLst/>
                      </a:endParaRPr>
                    </a:p>
                  </a:txBody>
                  <a:tcPr marL="8298" marR="8298" marT="8298" marB="0" anchor="b"/>
                </a:tc>
                <a:extLst>
                  <a:ext uri="{0D108BD9-81ED-4DB2-BD59-A6C34878D82A}">
                    <a16:rowId xmlns:a16="http://schemas.microsoft.com/office/drawing/2014/main" val="48222403"/>
                  </a:ext>
                </a:extLst>
              </a:tr>
              <a:tr h="140102">
                <a:tc>
                  <a:txBody>
                    <a:bodyPr/>
                    <a:lstStyle/>
                    <a:p>
                      <a:pPr algn="ctr" fontAlgn="b"/>
                      <a:r>
                        <a:rPr lang="es-CO" sz="1000" u="none" strike="noStrike" dirty="0">
                          <a:effectLst/>
                        </a:rPr>
                        <a:t>Psidium guajava</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Guayaba</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Cultivo</a:t>
                      </a:r>
                      <a:endParaRPr lang="es-CO" sz="1000" u="none" strike="noStrike" dirty="0">
                        <a:solidFill>
                          <a:srgbClr val="000000"/>
                        </a:solidFill>
                        <a:effectLst/>
                      </a:endParaRPr>
                    </a:p>
                  </a:txBody>
                  <a:tcPr marL="8298" marR="8298" marT="8298" marB="0" anchor="b"/>
                </a:tc>
                <a:extLst>
                  <a:ext uri="{0D108BD9-81ED-4DB2-BD59-A6C34878D82A}">
                    <a16:rowId xmlns:a16="http://schemas.microsoft.com/office/drawing/2014/main" val="2405991031"/>
                  </a:ext>
                </a:extLst>
              </a:tr>
              <a:tr h="140102">
                <a:tc>
                  <a:txBody>
                    <a:bodyPr/>
                    <a:lstStyle/>
                    <a:p>
                      <a:pPr algn="ctr" fontAlgn="b"/>
                      <a:r>
                        <a:rPr lang="es-CO" sz="1000" u="none" strike="noStrike" dirty="0">
                          <a:effectLst/>
                        </a:rPr>
                        <a:t>Senna sp.</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Acacio</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Uso cultural</a:t>
                      </a:r>
                      <a:endParaRPr lang="es-CO" sz="1000" u="none" strike="noStrike" dirty="0">
                        <a:solidFill>
                          <a:srgbClr val="000000"/>
                        </a:solidFill>
                        <a:effectLst/>
                      </a:endParaRPr>
                    </a:p>
                  </a:txBody>
                  <a:tcPr marL="8298" marR="8298" marT="8298" marB="0" anchor="b"/>
                </a:tc>
                <a:extLst>
                  <a:ext uri="{0D108BD9-81ED-4DB2-BD59-A6C34878D82A}">
                    <a16:rowId xmlns:a16="http://schemas.microsoft.com/office/drawing/2014/main" val="111708255"/>
                  </a:ext>
                </a:extLst>
              </a:tr>
              <a:tr h="228650">
                <a:tc>
                  <a:txBody>
                    <a:bodyPr/>
                    <a:lstStyle/>
                    <a:p>
                      <a:pPr algn="ctr" fontAlgn="b"/>
                      <a:r>
                        <a:rPr lang="es-CO" sz="1000" u="none" strike="noStrike" dirty="0">
                          <a:effectLst/>
                        </a:rPr>
                        <a:t>Smallanthus pyramidalis</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Arbol loco</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Otro</a:t>
                      </a:r>
                      <a:endParaRPr lang="es-CO" sz="1000" u="none" strike="noStrike" dirty="0">
                        <a:solidFill>
                          <a:srgbClr val="000000"/>
                        </a:solidFill>
                        <a:effectLst/>
                      </a:endParaRPr>
                    </a:p>
                  </a:txBody>
                  <a:tcPr marL="8298" marR="8298" marT="8298" marB="0" anchor="b"/>
                </a:tc>
                <a:extLst>
                  <a:ext uri="{0D108BD9-81ED-4DB2-BD59-A6C34878D82A}">
                    <a16:rowId xmlns:a16="http://schemas.microsoft.com/office/drawing/2014/main" val="1844014801"/>
                  </a:ext>
                </a:extLst>
              </a:tr>
              <a:tr h="228650">
                <a:tc>
                  <a:txBody>
                    <a:bodyPr/>
                    <a:lstStyle/>
                    <a:p>
                      <a:pPr algn="ctr" fontAlgn="b"/>
                      <a:r>
                        <a:rPr lang="es-CO" sz="1000" u="none" strike="noStrike" dirty="0">
                          <a:effectLst/>
                        </a:rPr>
                        <a:t>Toxicodendron striatum</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Pedro Hernández </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Actividades productivas</a:t>
                      </a:r>
                      <a:endParaRPr lang="es-CO" sz="1000" u="none" strike="noStrike" dirty="0">
                        <a:solidFill>
                          <a:srgbClr val="000000"/>
                        </a:solidFill>
                        <a:effectLst/>
                      </a:endParaRPr>
                    </a:p>
                  </a:txBody>
                  <a:tcPr marL="8298" marR="8298" marT="8298" marB="0" anchor="b"/>
                </a:tc>
                <a:extLst>
                  <a:ext uri="{0D108BD9-81ED-4DB2-BD59-A6C34878D82A}">
                    <a16:rowId xmlns:a16="http://schemas.microsoft.com/office/drawing/2014/main" val="1617469022"/>
                  </a:ext>
                </a:extLst>
              </a:tr>
              <a:tr h="140102">
                <a:tc>
                  <a:txBody>
                    <a:bodyPr/>
                    <a:lstStyle/>
                    <a:p>
                      <a:pPr algn="ctr" fontAlgn="b"/>
                      <a:r>
                        <a:rPr lang="es-CO" sz="1000" u="none" strike="noStrike" dirty="0">
                          <a:effectLst/>
                        </a:rPr>
                        <a:t>Vismia macrophylla</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Lacre</a:t>
                      </a:r>
                      <a:endParaRPr lang="es-CO" sz="1000" u="none" strike="noStrike" dirty="0">
                        <a:solidFill>
                          <a:srgbClr val="000000"/>
                        </a:solidFill>
                        <a:effectLst/>
                      </a:endParaRPr>
                    </a:p>
                  </a:txBody>
                  <a:tcPr marL="8298" marR="8298" marT="8298" marB="0" anchor="b"/>
                </a:tc>
                <a:tc>
                  <a:txBody>
                    <a:bodyPr/>
                    <a:lstStyle/>
                    <a:p>
                      <a:pPr algn="ctr" fontAlgn="b"/>
                      <a:r>
                        <a:rPr lang="es-CO" sz="1000" u="none" strike="noStrike" dirty="0">
                          <a:effectLst/>
                        </a:rPr>
                        <a:t>Uso cultural</a:t>
                      </a:r>
                      <a:endParaRPr lang="es-CO" sz="1000" u="none" strike="noStrike" dirty="0">
                        <a:solidFill>
                          <a:srgbClr val="000000"/>
                        </a:solidFill>
                        <a:effectLst/>
                      </a:endParaRPr>
                    </a:p>
                  </a:txBody>
                  <a:tcPr marL="8298" marR="8298" marT="8298" marB="0" anchor="b"/>
                </a:tc>
                <a:extLst>
                  <a:ext uri="{0D108BD9-81ED-4DB2-BD59-A6C34878D82A}">
                    <a16:rowId xmlns:a16="http://schemas.microsoft.com/office/drawing/2014/main" val="476535746"/>
                  </a:ext>
                </a:extLst>
              </a:tr>
            </a:tbl>
          </a:graphicData>
        </a:graphic>
      </p:graphicFrame>
      <p:graphicFrame>
        <p:nvGraphicFramePr>
          <p:cNvPr id="6" name="Gráfico 5">
            <a:extLst>
              <a:ext uri="{FF2B5EF4-FFF2-40B4-BE49-F238E27FC236}">
                <a16:creationId xmlns:a16="http://schemas.microsoft.com/office/drawing/2014/main" id="{212DD9C6-E522-AD1E-EEAE-8C3894BFF61B}"/>
              </a:ext>
            </a:extLst>
          </p:cNvPr>
          <p:cNvGraphicFramePr>
            <a:graphicFrameLocks/>
          </p:cNvGraphicFramePr>
          <p:nvPr>
            <p:extLst>
              <p:ext uri="{D42A27DB-BD31-4B8C-83A1-F6EECF244321}">
                <p14:modId xmlns:p14="http://schemas.microsoft.com/office/powerpoint/2010/main" val="3645867699"/>
              </p:ext>
            </p:extLst>
          </p:nvPr>
        </p:nvGraphicFramePr>
        <p:xfrm>
          <a:off x="6064472" y="2248786"/>
          <a:ext cx="5362353" cy="3046228"/>
        </p:xfrm>
        <a:graphic>
          <a:graphicData uri="http://schemas.openxmlformats.org/drawingml/2006/chart">
            <c:chart xmlns:c="http://schemas.openxmlformats.org/drawingml/2006/chart" xmlns:r="http://schemas.openxmlformats.org/officeDocument/2006/relationships" r:id="rId2"/>
          </a:graphicData>
        </a:graphic>
      </p:graphicFrame>
      <p:sp>
        <p:nvSpPr>
          <p:cNvPr id="7" name="CuadroTexto 6">
            <a:extLst>
              <a:ext uri="{FF2B5EF4-FFF2-40B4-BE49-F238E27FC236}">
                <a16:creationId xmlns:a16="http://schemas.microsoft.com/office/drawing/2014/main" id="{4AFBD466-3C7F-F974-5036-C380CB6EBA41}"/>
              </a:ext>
            </a:extLst>
          </p:cNvPr>
          <p:cNvSpPr txBox="1"/>
          <p:nvPr/>
        </p:nvSpPr>
        <p:spPr>
          <a:xfrm>
            <a:off x="959792" y="982856"/>
            <a:ext cx="4335689" cy="276999"/>
          </a:xfrm>
          <a:prstGeom prst="rect">
            <a:avLst/>
          </a:prstGeom>
        </p:spPr>
        <p:txBody>
          <a:bodyPr vert="horz" wrap="square" lIns="0" tIns="0" rIns="0" bIns="0" rtlCol="0">
            <a:normAutofit fontScale="92500"/>
          </a:bodyPr>
          <a:lstStyle/>
          <a:p>
            <a:pPr>
              <a:spcAft>
                <a:spcPts val="600"/>
              </a:spcAft>
              <a:tabLst>
                <a:tab pos="1057275" algn="l"/>
              </a:tabLst>
            </a:pPr>
            <a:r>
              <a:rPr lang="en-US" sz="1400" b="1" dirty="0"/>
              <a:t>Tabla. </a:t>
            </a:r>
            <a:r>
              <a:rPr lang="es-MX" sz="1400" b="1" dirty="0"/>
              <a:t>Usos de las especies presentes en el proyecto</a:t>
            </a:r>
            <a:endParaRPr lang="en-US" sz="1400" b="1" dirty="0"/>
          </a:p>
        </p:txBody>
      </p:sp>
      <p:sp>
        <p:nvSpPr>
          <p:cNvPr id="8" name="CuadroTexto 7">
            <a:extLst>
              <a:ext uri="{FF2B5EF4-FFF2-40B4-BE49-F238E27FC236}">
                <a16:creationId xmlns:a16="http://schemas.microsoft.com/office/drawing/2014/main" id="{769E0C91-2B1F-DF12-A48E-9D118D894F2B}"/>
              </a:ext>
            </a:extLst>
          </p:cNvPr>
          <p:cNvSpPr txBox="1"/>
          <p:nvPr/>
        </p:nvSpPr>
        <p:spPr>
          <a:xfrm>
            <a:off x="6090975" y="1883158"/>
            <a:ext cx="4335689" cy="276999"/>
          </a:xfrm>
          <a:prstGeom prst="rect">
            <a:avLst/>
          </a:prstGeom>
        </p:spPr>
        <p:txBody>
          <a:bodyPr vert="horz" wrap="square" lIns="0" tIns="0" rIns="0" bIns="0" rtlCol="0">
            <a:normAutofit lnSpcReduction="10000"/>
          </a:bodyPr>
          <a:lstStyle/>
          <a:p>
            <a:pPr>
              <a:spcAft>
                <a:spcPts val="600"/>
              </a:spcAft>
              <a:tabLst>
                <a:tab pos="1057275" algn="l"/>
              </a:tabLst>
            </a:pPr>
            <a:r>
              <a:rPr lang="en-US" sz="1400" b="1" dirty="0"/>
              <a:t>Figura. </a:t>
            </a:r>
            <a:r>
              <a:rPr lang="es-MX" sz="1400" b="1" dirty="0"/>
              <a:t>Número de especies por usos</a:t>
            </a:r>
          </a:p>
          <a:p>
            <a:pPr>
              <a:spcAft>
                <a:spcPts val="600"/>
              </a:spcAft>
              <a:tabLst>
                <a:tab pos="1057275" algn="l"/>
              </a:tabLst>
            </a:pPr>
            <a:endParaRPr lang="en-US" sz="1400" b="1" dirty="0"/>
          </a:p>
        </p:txBody>
      </p:sp>
    </p:spTree>
    <p:extLst>
      <p:ext uri="{BB962C8B-B14F-4D97-AF65-F5344CB8AC3E}">
        <p14:creationId xmlns:p14="http://schemas.microsoft.com/office/powerpoint/2010/main" val="1552781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CB84A10D-69CF-92D4-8F10-553E63194BF4}"/>
              </a:ext>
            </a:extLst>
          </p:cNvPr>
          <p:cNvSpPr>
            <a:spLocks noGrp="1"/>
          </p:cNvSpPr>
          <p:nvPr>
            <p:ph type="ftr" sz="quarter" idx="3"/>
          </p:nvPr>
        </p:nvSpPr>
        <p:spPr/>
        <p:txBody>
          <a:bodyPr/>
          <a:lstStyle/>
          <a:p>
            <a:r>
              <a:rPr lang="en-US" dirty="0"/>
              <a:t>Copyright © 2021 Enel S.p.A. All rights reserved. </a:t>
            </a:r>
            <a:endParaRPr lang="en-GB" noProof="0" dirty="0"/>
          </a:p>
        </p:txBody>
      </p:sp>
      <p:sp>
        <p:nvSpPr>
          <p:cNvPr id="6" name="Marcador de número de diapositiva 5">
            <a:extLst>
              <a:ext uri="{FF2B5EF4-FFF2-40B4-BE49-F238E27FC236}">
                <a16:creationId xmlns:a16="http://schemas.microsoft.com/office/drawing/2014/main" id="{7C476854-82B8-CD27-7E64-7643FD804888}"/>
              </a:ext>
            </a:extLst>
          </p:cNvPr>
          <p:cNvSpPr>
            <a:spLocks noGrp="1"/>
          </p:cNvSpPr>
          <p:nvPr>
            <p:ph type="sldNum" sz="quarter" idx="12"/>
          </p:nvPr>
        </p:nvSpPr>
        <p:spPr/>
        <p:txBody>
          <a:bodyPr/>
          <a:lstStyle/>
          <a:p>
            <a:fld id="{1ED2235E-0982-3B42-A838-A74550CD4449}" type="slidenum">
              <a:rPr lang="en-GB" smtClean="0"/>
              <a:pPr/>
              <a:t>25</a:t>
            </a:fld>
            <a:endParaRPr lang="en-GB" dirty="0"/>
          </a:p>
        </p:txBody>
      </p:sp>
      <p:pic>
        <p:nvPicPr>
          <p:cNvPr id="12" name="Imagen 11" descr="Mapa&#10;&#10;Descripción generada automáticamente">
            <a:extLst>
              <a:ext uri="{FF2B5EF4-FFF2-40B4-BE49-F238E27FC236}">
                <a16:creationId xmlns:a16="http://schemas.microsoft.com/office/drawing/2014/main" id="{22A84AA4-CEAA-DC82-7B6E-46BABC6B47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037" y="1234397"/>
            <a:ext cx="5055083" cy="5237424"/>
          </a:xfrm>
          <a:prstGeom prst="rect">
            <a:avLst/>
          </a:prstGeom>
          <a:ln>
            <a:solidFill>
              <a:schemeClr val="tx1"/>
            </a:solidFill>
          </a:ln>
        </p:spPr>
      </p:pic>
      <p:pic>
        <p:nvPicPr>
          <p:cNvPr id="16" name="Imagen 15" descr="Mapa&#10;&#10;Descripción generada automáticamente">
            <a:extLst>
              <a:ext uri="{FF2B5EF4-FFF2-40B4-BE49-F238E27FC236}">
                <a16:creationId xmlns:a16="http://schemas.microsoft.com/office/drawing/2014/main" id="{BE69CA0C-11D1-D76D-6239-FD17691D5D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6868" y="1234397"/>
            <a:ext cx="5055083" cy="5237423"/>
          </a:xfrm>
          <a:prstGeom prst="rect">
            <a:avLst/>
          </a:prstGeom>
          <a:ln>
            <a:solidFill>
              <a:schemeClr val="tx1"/>
            </a:solidFill>
          </a:ln>
        </p:spPr>
      </p:pic>
      <p:sp>
        <p:nvSpPr>
          <p:cNvPr id="17" name="Título 1">
            <a:extLst>
              <a:ext uri="{FF2B5EF4-FFF2-40B4-BE49-F238E27FC236}">
                <a16:creationId xmlns:a16="http://schemas.microsoft.com/office/drawing/2014/main" id="{FD420C04-A777-3100-D824-A2E2393EBEFF}"/>
              </a:ext>
            </a:extLst>
          </p:cNvPr>
          <p:cNvSpPr>
            <a:spLocks noGrp="1"/>
          </p:cNvSpPr>
          <p:nvPr>
            <p:ph type="title"/>
          </p:nvPr>
        </p:nvSpPr>
        <p:spPr>
          <a:xfrm>
            <a:off x="1618434" y="811657"/>
            <a:ext cx="3219083" cy="289098"/>
          </a:xfrm>
        </p:spPr>
        <p:txBody>
          <a:bodyPr anchor="ctr"/>
          <a:lstStyle/>
          <a:p>
            <a:pPr algn="ctr"/>
            <a:r>
              <a:rPr lang="es-ES" sz="2000" dirty="0"/>
              <a:t>Mapa de coberturas </a:t>
            </a:r>
            <a:endParaRPr lang="es-CO" sz="2000" dirty="0"/>
          </a:p>
        </p:txBody>
      </p:sp>
      <p:sp>
        <p:nvSpPr>
          <p:cNvPr id="18" name="Título 1">
            <a:extLst>
              <a:ext uri="{FF2B5EF4-FFF2-40B4-BE49-F238E27FC236}">
                <a16:creationId xmlns:a16="http://schemas.microsoft.com/office/drawing/2014/main" id="{E18BE81D-D326-5199-C39A-103CEF23F689}"/>
              </a:ext>
            </a:extLst>
          </p:cNvPr>
          <p:cNvSpPr txBox="1">
            <a:spLocks/>
          </p:cNvSpPr>
          <p:nvPr/>
        </p:nvSpPr>
        <p:spPr>
          <a:xfrm>
            <a:off x="7133759" y="811657"/>
            <a:ext cx="3219083" cy="289098"/>
          </a:xfrm>
          <a:prstGeom prst="rect">
            <a:avLst/>
          </a:prstGeom>
        </p:spPr>
        <p:txBody>
          <a:bodyPr vert="horz" wrap="square" lIns="0" tIns="0" rIns="0" bIns="0" rtlCol="0" anchor="ctr">
            <a:noAutofit/>
          </a:bodyPr>
          <a:lstStyle>
            <a:lvl1pPr marL="0" indent="0" algn="l" defTabSz="914400" rtl="0" eaLnBrk="1" latinLnBrk="0" hangingPunct="1">
              <a:lnSpc>
                <a:spcPct val="90000"/>
              </a:lnSpc>
              <a:spcBef>
                <a:spcPct val="0"/>
              </a:spcBef>
              <a:buFont typeface="Arial" panose="020B0604020202020204" pitchFamily="34" charset="0"/>
              <a:buNone/>
              <a:defRPr sz="2800" b="1" kern="1200">
                <a:solidFill>
                  <a:schemeClr val="tx1"/>
                </a:solidFill>
                <a:latin typeface="+mj-lt"/>
                <a:ea typeface="+mj-ea"/>
                <a:cs typeface="+mj-cs"/>
              </a:defRPr>
            </a:lvl1pPr>
          </a:lstStyle>
          <a:p>
            <a:pPr algn="ctr"/>
            <a:r>
              <a:rPr lang="es-ES" sz="2000" dirty="0"/>
              <a:t>Mapa de ecosistemas </a:t>
            </a:r>
            <a:endParaRPr lang="es-CO" sz="2000" dirty="0"/>
          </a:p>
        </p:txBody>
      </p:sp>
      <p:sp>
        <p:nvSpPr>
          <p:cNvPr id="2" name="Title 23">
            <a:extLst>
              <a:ext uri="{FF2B5EF4-FFF2-40B4-BE49-F238E27FC236}">
                <a16:creationId xmlns:a16="http://schemas.microsoft.com/office/drawing/2014/main" id="{34D75399-F6C7-0C75-2AC1-F226A0AE0E36}"/>
              </a:ext>
            </a:extLst>
          </p:cNvPr>
          <p:cNvSpPr txBox="1">
            <a:spLocks/>
          </p:cNvSpPr>
          <p:nvPr/>
        </p:nvSpPr>
        <p:spPr>
          <a:xfrm>
            <a:off x="758825" y="178869"/>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3200" dirty="0">
                <a:solidFill>
                  <a:srgbClr val="00B050"/>
                </a:solidFill>
                <a:latin typeface="Arial"/>
              </a:rPr>
              <a:t>Coberturas y Ecosistemas Terrestres</a:t>
            </a:r>
          </a:p>
        </p:txBody>
      </p:sp>
    </p:spTree>
    <p:extLst>
      <p:ext uri="{BB962C8B-B14F-4D97-AF65-F5344CB8AC3E}">
        <p14:creationId xmlns:p14="http://schemas.microsoft.com/office/powerpoint/2010/main" val="1497877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39A580-3300-8413-93D8-FF95A2126FB1}"/>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sp>
        <p:nvSpPr>
          <p:cNvPr id="11" name="Title 23">
            <a:extLst>
              <a:ext uri="{FF2B5EF4-FFF2-40B4-BE49-F238E27FC236}">
                <a16:creationId xmlns:a16="http://schemas.microsoft.com/office/drawing/2014/main" id="{A9579A20-9446-AF75-3C38-C99594335F66}"/>
              </a:ext>
            </a:extLst>
          </p:cNvPr>
          <p:cNvSpPr txBox="1">
            <a:spLocks/>
          </p:cNvSpPr>
          <p:nvPr/>
        </p:nvSpPr>
        <p:spPr>
          <a:xfrm>
            <a:off x="820257" y="732495"/>
            <a:ext cx="7604490" cy="951784"/>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3200" dirty="0">
                <a:solidFill>
                  <a:srgbClr val="00B050"/>
                </a:solidFill>
                <a:latin typeface="Arial"/>
              </a:rPr>
              <a:t>Especies vasculares y no vasculares en veda (y flora epífita acompañante)</a:t>
            </a:r>
          </a:p>
        </p:txBody>
      </p:sp>
      <p:pic>
        <p:nvPicPr>
          <p:cNvPr id="30" name="Imagen 29">
            <a:extLst>
              <a:ext uri="{FF2B5EF4-FFF2-40B4-BE49-F238E27FC236}">
                <a16:creationId xmlns:a16="http://schemas.microsoft.com/office/drawing/2014/main" id="{48CA562D-F361-77CF-A573-EDA81B6007C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268160" y="5814154"/>
            <a:ext cx="1597465" cy="622701"/>
          </a:xfrm>
          <a:prstGeom prst="rect">
            <a:avLst/>
          </a:prstGeom>
          <a:noFill/>
        </p:spPr>
      </p:pic>
      <p:sp>
        <p:nvSpPr>
          <p:cNvPr id="10" name="Título 1">
            <a:extLst>
              <a:ext uri="{FF2B5EF4-FFF2-40B4-BE49-F238E27FC236}">
                <a16:creationId xmlns:a16="http://schemas.microsoft.com/office/drawing/2014/main" id="{E348D51E-CD62-435F-A4D7-4F12119B6860}"/>
              </a:ext>
            </a:extLst>
          </p:cNvPr>
          <p:cNvSpPr>
            <a:spLocks noGrp="1"/>
          </p:cNvSpPr>
          <p:nvPr>
            <p:ph type="title"/>
          </p:nvPr>
        </p:nvSpPr>
        <p:spPr>
          <a:xfrm>
            <a:off x="840576" y="1823677"/>
            <a:ext cx="8375651" cy="394980"/>
          </a:xfrm>
        </p:spPr>
        <p:txBody>
          <a:bodyPr/>
          <a:lstStyle/>
          <a:p>
            <a:r>
              <a:rPr lang="es-ES" dirty="0"/>
              <a:t>Especies vasculares</a:t>
            </a:r>
            <a:endParaRPr lang="es-CO" dirty="0"/>
          </a:p>
        </p:txBody>
      </p:sp>
      <p:graphicFrame>
        <p:nvGraphicFramePr>
          <p:cNvPr id="3" name="Tabla 2">
            <a:extLst>
              <a:ext uri="{FF2B5EF4-FFF2-40B4-BE49-F238E27FC236}">
                <a16:creationId xmlns:a16="http://schemas.microsoft.com/office/drawing/2014/main" id="{966509F3-E229-65B6-3F79-397EF1E6D848}"/>
              </a:ext>
            </a:extLst>
          </p:cNvPr>
          <p:cNvGraphicFramePr>
            <a:graphicFrameLocks noGrp="1"/>
          </p:cNvGraphicFramePr>
          <p:nvPr>
            <p:extLst>
              <p:ext uri="{D42A27DB-BD31-4B8C-83A1-F6EECF244321}">
                <p14:modId xmlns:p14="http://schemas.microsoft.com/office/powerpoint/2010/main" val="966442466"/>
              </p:ext>
            </p:extLst>
          </p:nvPr>
        </p:nvGraphicFramePr>
        <p:xfrm>
          <a:off x="701040" y="3085244"/>
          <a:ext cx="5151120" cy="2311120"/>
        </p:xfrm>
        <a:graphic>
          <a:graphicData uri="http://schemas.openxmlformats.org/drawingml/2006/table">
            <a:tbl>
              <a:tblPr firstRow="1" bandRow="1">
                <a:tableStyleId>{00A15C55-8517-42AA-B614-E9B94910E393}</a:tableStyleId>
              </a:tblPr>
              <a:tblGrid>
                <a:gridCol w="1500052">
                  <a:extLst>
                    <a:ext uri="{9D8B030D-6E8A-4147-A177-3AD203B41FA5}">
                      <a16:colId xmlns:a16="http://schemas.microsoft.com/office/drawing/2014/main" val="247172453"/>
                    </a:ext>
                  </a:extLst>
                </a:gridCol>
                <a:gridCol w="1825534">
                  <a:extLst>
                    <a:ext uri="{9D8B030D-6E8A-4147-A177-3AD203B41FA5}">
                      <a16:colId xmlns:a16="http://schemas.microsoft.com/office/drawing/2014/main" val="1072463192"/>
                    </a:ext>
                  </a:extLst>
                </a:gridCol>
                <a:gridCol w="1825534">
                  <a:extLst>
                    <a:ext uri="{9D8B030D-6E8A-4147-A177-3AD203B41FA5}">
                      <a16:colId xmlns:a16="http://schemas.microsoft.com/office/drawing/2014/main" val="529480955"/>
                    </a:ext>
                  </a:extLst>
                </a:gridCol>
              </a:tblGrid>
              <a:tr h="352496">
                <a:tc>
                  <a:txBody>
                    <a:bodyPr/>
                    <a:lstStyle/>
                    <a:p>
                      <a:pPr algn="ctr"/>
                      <a:r>
                        <a:rPr lang="es-CO" sz="1500" dirty="0"/>
                        <a:t>Familia</a:t>
                      </a:r>
                    </a:p>
                  </a:txBody>
                  <a:tcPr anchor="ctr"/>
                </a:tc>
                <a:tc>
                  <a:txBody>
                    <a:bodyPr/>
                    <a:lstStyle/>
                    <a:p>
                      <a:pPr algn="ctr"/>
                      <a:r>
                        <a:rPr lang="es-CO" sz="1500" dirty="0"/>
                        <a:t>Riqueza (N° de especies)</a:t>
                      </a:r>
                    </a:p>
                  </a:txBody>
                  <a:tcPr anchor="ctr"/>
                </a:tc>
                <a:tc>
                  <a:txBody>
                    <a:bodyPr/>
                    <a:lstStyle/>
                    <a:p>
                      <a:pPr algn="ctr"/>
                      <a:r>
                        <a:rPr lang="es-CO" sz="1500" dirty="0"/>
                        <a:t>Abundancia (N° ind.)</a:t>
                      </a:r>
                    </a:p>
                  </a:txBody>
                  <a:tcPr anchor="ctr"/>
                </a:tc>
                <a:extLst>
                  <a:ext uri="{0D108BD9-81ED-4DB2-BD59-A6C34878D82A}">
                    <a16:rowId xmlns:a16="http://schemas.microsoft.com/office/drawing/2014/main" val="3177894336"/>
                  </a:ext>
                </a:extLst>
              </a:tr>
              <a:tr h="352496">
                <a:tc>
                  <a:txBody>
                    <a:bodyPr/>
                    <a:lstStyle/>
                    <a:p>
                      <a:pPr algn="ctr"/>
                      <a:r>
                        <a:rPr lang="es-CO" sz="1500" dirty="0"/>
                        <a:t>Orchidaceae</a:t>
                      </a:r>
                    </a:p>
                  </a:txBody>
                  <a:tcPr anchor="ctr"/>
                </a:tc>
                <a:tc>
                  <a:txBody>
                    <a:bodyPr/>
                    <a:lstStyle/>
                    <a:p>
                      <a:pPr algn="ctr"/>
                      <a:r>
                        <a:rPr lang="es-CO" sz="1500" dirty="0"/>
                        <a:t>30</a:t>
                      </a:r>
                    </a:p>
                  </a:txBody>
                  <a:tcPr anchor="ctr"/>
                </a:tc>
                <a:tc>
                  <a:txBody>
                    <a:bodyPr/>
                    <a:lstStyle/>
                    <a:p>
                      <a:pPr algn="ctr"/>
                      <a:r>
                        <a:rPr lang="es-CO" sz="1500" dirty="0"/>
                        <a:t>1.569</a:t>
                      </a:r>
                    </a:p>
                  </a:txBody>
                  <a:tcPr anchor="ctr"/>
                </a:tc>
                <a:extLst>
                  <a:ext uri="{0D108BD9-81ED-4DB2-BD59-A6C34878D82A}">
                    <a16:rowId xmlns:a16="http://schemas.microsoft.com/office/drawing/2014/main" val="4181879274"/>
                  </a:ext>
                </a:extLst>
              </a:tr>
              <a:tr h="352496">
                <a:tc>
                  <a:txBody>
                    <a:bodyPr/>
                    <a:lstStyle/>
                    <a:p>
                      <a:pPr algn="ctr"/>
                      <a:r>
                        <a:rPr lang="es-CO" sz="1500" dirty="0"/>
                        <a:t>Bromeliaceae</a:t>
                      </a:r>
                    </a:p>
                  </a:txBody>
                  <a:tcPr anchor="ctr"/>
                </a:tc>
                <a:tc>
                  <a:txBody>
                    <a:bodyPr/>
                    <a:lstStyle/>
                    <a:p>
                      <a:pPr algn="ctr"/>
                      <a:r>
                        <a:rPr lang="es-CO" sz="1500" dirty="0"/>
                        <a:t>11</a:t>
                      </a:r>
                    </a:p>
                  </a:txBody>
                  <a:tcPr anchor="ctr"/>
                </a:tc>
                <a:tc>
                  <a:txBody>
                    <a:bodyPr/>
                    <a:lstStyle/>
                    <a:p>
                      <a:pPr algn="ctr"/>
                      <a:r>
                        <a:rPr lang="es-CO" sz="1500" dirty="0"/>
                        <a:t>1.529 </a:t>
                      </a:r>
                    </a:p>
                  </a:txBody>
                  <a:tcPr anchor="ctr"/>
                </a:tc>
                <a:extLst>
                  <a:ext uri="{0D108BD9-81ED-4DB2-BD59-A6C34878D82A}">
                    <a16:rowId xmlns:a16="http://schemas.microsoft.com/office/drawing/2014/main" val="3122789349"/>
                  </a:ext>
                </a:extLst>
              </a:tr>
              <a:tr h="352496">
                <a:tc>
                  <a:txBody>
                    <a:bodyPr/>
                    <a:lstStyle/>
                    <a:p>
                      <a:pPr algn="ctr"/>
                      <a:r>
                        <a:rPr lang="es-CO" sz="1500" dirty="0"/>
                        <a:t>Piperaceae</a:t>
                      </a:r>
                    </a:p>
                  </a:txBody>
                  <a:tcPr anchor="ctr"/>
                </a:tc>
                <a:tc>
                  <a:txBody>
                    <a:bodyPr/>
                    <a:lstStyle/>
                    <a:p>
                      <a:pPr algn="ctr"/>
                      <a:r>
                        <a:rPr lang="es-CO" sz="1500" dirty="0"/>
                        <a:t>2</a:t>
                      </a:r>
                    </a:p>
                  </a:txBody>
                  <a:tcPr anchor="ctr"/>
                </a:tc>
                <a:tc>
                  <a:txBody>
                    <a:bodyPr/>
                    <a:lstStyle/>
                    <a:p>
                      <a:pPr algn="ctr"/>
                      <a:r>
                        <a:rPr lang="es-CO" sz="1500" dirty="0"/>
                        <a:t>271</a:t>
                      </a:r>
                    </a:p>
                  </a:txBody>
                  <a:tcPr anchor="ctr"/>
                </a:tc>
                <a:extLst>
                  <a:ext uri="{0D108BD9-81ED-4DB2-BD59-A6C34878D82A}">
                    <a16:rowId xmlns:a16="http://schemas.microsoft.com/office/drawing/2014/main" val="2458187678"/>
                  </a:ext>
                </a:extLst>
              </a:tr>
              <a:tr h="352496">
                <a:tc>
                  <a:txBody>
                    <a:bodyPr/>
                    <a:lstStyle/>
                    <a:p>
                      <a:pPr algn="ctr"/>
                      <a:r>
                        <a:rPr lang="es-CO" sz="1500" dirty="0"/>
                        <a:t>Polypodiaceae</a:t>
                      </a:r>
                    </a:p>
                  </a:txBody>
                  <a:tcPr anchor="ctr"/>
                </a:tc>
                <a:tc>
                  <a:txBody>
                    <a:bodyPr/>
                    <a:lstStyle/>
                    <a:p>
                      <a:pPr algn="ctr"/>
                      <a:r>
                        <a:rPr lang="es-CO" sz="1500" dirty="0"/>
                        <a:t>1</a:t>
                      </a:r>
                    </a:p>
                  </a:txBody>
                  <a:tcPr anchor="ctr"/>
                </a:tc>
                <a:tc>
                  <a:txBody>
                    <a:bodyPr/>
                    <a:lstStyle/>
                    <a:p>
                      <a:pPr algn="ctr"/>
                      <a:r>
                        <a:rPr lang="es-CO" sz="1500" dirty="0"/>
                        <a:t>354</a:t>
                      </a:r>
                    </a:p>
                  </a:txBody>
                  <a:tcPr anchor="ctr"/>
                </a:tc>
                <a:extLst>
                  <a:ext uri="{0D108BD9-81ED-4DB2-BD59-A6C34878D82A}">
                    <a16:rowId xmlns:a16="http://schemas.microsoft.com/office/drawing/2014/main" val="4132454377"/>
                  </a:ext>
                </a:extLst>
              </a:tr>
              <a:tr h="352496">
                <a:tc>
                  <a:txBody>
                    <a:bodyPr/>
                    <a:lstStyle/>
                    <a:p>
                      <a:pPr algn="ctr"/>
                      <a:r>
                        <a:rPr lang="es-CO" sz="1500" dirty="0"/>
                        <a:t>Total</a:t>
                      </a:r>
                    </a:p>
                  </a:txBody>
                  <a:tcPr anchor="ctr"/>
                </a:tc>
                <a:tc>
                  <a:txBody>
                    <a:bodyPr/>
                    <a:lstStyle/>
                    <a:p>
                      <a:pPr algn="ctr"/>
                      <a:r>
                        <a:rPr lang="es-CO" sz="1500" dirty="0"/>
                        <a:t>44</a:t>
                      </a:r>
                    </a:p>
                  </a:txBody>
                  <a:tcPr anchor="ctr"/>
                </a:tc>
                <a:tc>
                  <a:txBody>
                    <a:bodyPr/>
                    <a:lstStyle/>
                    <a:p>
                      <a:pPr algn="ctr"/>
                      <a:r>
                        <a:rPr lang="es-CO" sz="1500" dirty="0"/>
                        <a:t>3.723</a:t>
                      </a:r>
                    </a:p>
                  </a:txBody>
                  <a:tcPr anchor="ctr"/>
                </a:tc>
                <a:extLst>
                  <a:ext uri="{0D108BD9-81ED-4DB2-BD59-A6C34878D82A}">
                    <a16:rowId xmlns:a16="http://schemas.microsoft.com/office/drawing/2014/main" val="319497970"/>
                  </a:ext>
                </a:extLst>
              </a:tr>
            </a:tbl>
          </a:graphicData>
        </a:graphic>
      </p:graphicFrame>
      <p:pic>
        <p:nvPicPr>
          <p:cNvPr id="12" name="Imagen 11">
            <a:extLst>
              <a:ext uri="{FF2B5EF4-FFF2-40B4-BE49-F238E27FC236}">
                <a16:creationId xmlns:a16="http://schemas.microsoft.com/office/drawing/2014/main" id="{D2020595-A44A-CF35-F3B2-9CE77484AFC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640369" y="2460742"/>
            <a:ext cx="1978741" cy="2160000"/>
          </a:xfrm>
          <a:prstGeom prst="rect">
            <a:avLst/>
          </a:prstGeom>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9D04625E-1717-54A4-22AE-F4E8559DBACE}"/>
              </a:ext>
            </a:extLst>
          </p:cNvPr>
          <p:cNvSpPr txBox="1"/>
          <p:nvPr/>
        </p:nvSpPr>
        <p:spPr>
          <a:xfrm>
            <a:off x="6227659" y="4756413"/>
            <a:ext cx="2804160" cy="738664"/>
          </a:xfrm>
          <a:prstGeom prst="rect">
            <a:avLst/>
          </a:prstGeom>
          <a:noFill/>
        </p:spPr>
        <p:txBody>
          <a:bodyPr wrap="square" lIns="0" tIns="0" rIns="0" bIns="0" rtlCol="0">
            <a:spAutoFit/>
          </a:bodyPr>
          <a:lstStyle/>
          <a:p>
            <a:pPr algn="ctr"/>
            <a:r>
              <a:rPr lang="es-CO" sz="1200" b="1" dirty="0"/>
              <a:t>Fotografía 1</a:t>
            </a:r>
            <a:r>
              <a:rPr lang="es-CO" sz="1200" i="1" dirty="0"/>
              <a:t>. Dichaea morrisii</a:t>
            </a:r>
          </a:p>
          <a:p>
            <a:pPr algn="ctr"/>
            <a:r>
              <a:rPr lang="es-CO" sz="1200" dirty="0"/>
              <a:t>Coordenadas MAGNA SIRGAS Origen Nacional E: 4946543,060 N: 2079755,729</a:t>
            </a:r>
          </a:p>
        </p:txBody>
      </p:sp>
      <p:pic>
        <p:nvPicPr>
          <p:cNvPr id="15" name="Imagen 14">
            <a:extLst>
              <a:ext uri="{FF2B5EF4-FFF2-40B4-BE49-F238E27FC236}">
                <a16:creationId xmlns:a16="http://schemas.microsoft.com/office/drawing/2014/main" id="{53836630-51DD-AFE3-AC88-6F5EA892D9A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9632263" y="2460742"/>
            <a:ext cx="1855987" cy="2160000"/>
          </a:xfrm>
          <a:prstGeom prst="rect">
            <a:avLst/>
          </a:prstGeom>
          <a:ln>
            <a:noFill/>
          </a:ln>
          <a:extLst>
            <a:ext uri="{53640926-AAD7-44D8-BBD7-CCE9431645EC}">
              <a14:shadowObscured xmlns:a14="http://schemas.microsoft.com/office/drawing/2010/main"/>
            </a:ext>
          </a:extLst>
        </p:spPr>
      </p:pic>
      <p:sp>
        <p:nvSpPr>
          <p:cNvPr id="21" name="CuadroTexto 20">
            <a:extLst>
              <a:ext uri="{FF2B5EF4-FFF2-40B4-BE49-F238E27FC236}">
                <a16:creationId xmlns:a16="http://schemas.microsoft.com/office/drawing/2014/main" id="{8A1DEACF-4684-3FAE-D447-AB8A3F74CE27}"/>
              </a:ext>
            </a:extLst>
          </p:cNvPr>
          <p:cNvSpPr txBox="1"/>
          <p:nvPr/>
        </p:nvSpPr>
        <p:spPr>
          <a:xfrm>
            <a:off x="9238089" y="4756413"/>
            <a:ext cx="2644335" cy="738664"/>
          </a:xfrm>
          <a:prstGeom prst="rect">
            <a:avLst/>
          </a:prstGeom>
          <a:noFill/>
        </p:spPr>
        <p:txBody>
          <a:bodyPr wrap="square" lIns="0" tIns="0" rIns="0" bIns="0" rtlCol="0">
            <a:spAutoFit/>
          </a:bodyPr>
          <a:lstStyle/>
          <a:p>
            <a:pPr algn="ctr"/>
            <a:r>
              <a:rPr lang="es-CO" sz="1200" b="1" dirty="0"/>
              <a:t>Fotografía 2</a:t>
            </a:r>
            <a:r>
              <a:rPr lang="es-CO" sz="1200" i="1" dirty="0"/>
              <a:t>. Goudea chrysostachys</a:t>
            </a:r>
          </a:p>
          <a:p>
            <a:pPr algn="ctr"/>
            <a:r>
              <a:rPr lang="es-CO" sz="1200" dirty="0"/>
              <a:t>Coordenadas MAGNA SIRGAS Origen Nacional E: 4946448,333 N: 2080423,087</a:t>
            </a:r>
          </a:p>
        </p:txBody>
      </p:sp>
      <p:sp>
        <p:nvSpPr>
          <p:cNvPr id="23" name="CuadroTexto 22">
            <a:extLst>
              <a:ext uri="{FF2B5EF4-FFF2-40B4-BE49-F238E27FC236}">
                <a16:creationId xmlns:a16="http://schemas.microsoft.com/office/drawing/2014/main" id="{A1A53C95-529C-A627-A8CB-CE769A91A76B}"/>
              </a:ext>
            </a:extLst>
          </p:cNvPr>
          <p:cNvSpPr txBox="1"/>
          <p:nvPr/>
        </p:nvSpPr>
        <p:spPr>
          <a:xfrm>
            <a:off x="701040" y="2577769"/>
            <a:ext cx="5151120" cy="461665"/>
          </a:xfrm>
          <a:prstGeom prst="rect">
            <a:avLst/>
          </a:prstGeom>
          <a:noFill/>
        </p:spPr>
        <p:txBody>
          <a:bodyPr wrap="square" lIns="0" tIns="0" rIns="0" bIns="0" rtlCol="0">
            <a:spAutoFit/>
          </a:bodyPr>
          <a:lstStyle/>
          <a:p>
            <a:pPr algn="ctr"/>
            <a:r>
              <a:rPr lang="es-CO" sz="1500" b="1" dirty="0"/>
              <a:t>Tabla 1. </a:t>
            </a:r>
            <a:r>
              <a:rPr lang="es-CO" sz="1500" dirty="0"/>
              <a:t>Riqueza y abundancia total de las especies vasculares reportada</a:t>
            </a:r>
          </a:p>
        </p:txBody>
      </p:sp>
    </p:spTree>
    <p:extLst>
      <p:ext uri="{BB962C8B-B14F-4D97-AF65-F5344CB8AC3E}">
        <p14:creationId xmlns:p14="http://schemas.microsoft.com/office/powerpoint/2010/main" val="3852628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39A580-3300-8413-93D8-FF95A2126FB1}"/>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sp>
        <p:nvSpPr>
          <p:cNvPr id="11" name="Title 23">
            <a:extLst>
              <a:ext uri="{FF2B5EF4-FFF2-40B4-BE49-F238E27FC236}">
                <a16:creationId xmlns:a16="http://schemas.microsoft.com/office/drawing/2014/main" id="{A9579A20-9446-AF75-3C38-C99594335F66}"/>
              </a:ext>
            </a:extLst>
          </p:cNvPr>
          <p:cNvSpPr txBox="1">
            <a:spLocks/>
          </p:cNvSpPr>
          <p:nvPr/>
        </p:nvSpPr>
        <p:spPr>
          <a:xfrm>
            <a:off x="820256" y="732495"/>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3200" dirty="0">
                <a:solidFill>
                  <a:srgbClr val="00B050"/>
                </a:solidFill>
                <a:latin typeface="Arial"/>
              </a:rPr>
              <a:t>Especies vasculares y no vasculares en veda</a:t>
            </a:r>
          </a:p>
        </p:txBody>
      </p:sp>
      <p:pic>
        <p:nvPicPr>
          <p:cNvPr id="30" name="Imagen 29">
            <a:extLst>
              <a:ext uri="{FF2B5EF4-FFF2-40B4-BE49-F238E27FC236}">
                <a16:creationId xmlns:a16="http://schemas.microsoft.com/office/drawing/2014/main" id="{48CA562D-F361-77CF-A573-EDA81B6007C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390823" y="5582093"/>
            <a:ext cx="1597465" cy="622701"/>
          </a:xfrm>
          <a:prstGeom prst="rect">
            <a:avLst/>
          </a:prstGeom>
          <a:noFill/>
        </p:spPr>
      </p:pic>
      <p:sp>
        <p:nvSpPr>
          <p:cNvPr id="10" name="Título 1">
            <a:extLst>
              <a:ext uri="{FF2B5EF4-FFF2-40B4-BE49-F238E27FC236}">
                <a16:creationId xmlns:a16="http://schemas.microsoft.com/office/drawing/2014/main" id="{E348D51E-CD62-435F-A4D7-4F12119B6860}"/>
              </a:ext>
            </a:extLst>
          </p:cNvPr>
          <p:cNvSpPr>
            <a:spLocks noGrp="1"/>
          </p:cNvSpPr>
          <p:nvPr>
            <p:ph type="title"/>
          </p:nvPr>
        </p:nvSpPr>
        <p:spPr>
          <a:xfrm>
            <a:off x="820256" y="1301197"/>
            <a:ext cx="8375651" cy="394980"/>
          </a:xfrm>
        </p:spPr>
        <p:txBody>
          <a:bodyPr/>
          <a:lstStyle/>
          <a:p>
            <a:r>
              <a:rPr lang="es-ES" dirty="0"/>
              <a:t>Especies no vasculares en veda</a:t>
            </a:r>
            <a:endParaRPr lang="es-CO" dirty="0"/>
          </a:p>
        </p:txBody>
      </p:sp>
      <p:pic>
        <p:nvPicPr>
          <p:cNvPr id="2" name="Imagen 1">
            <a:extLst>
              <a:ext uri="{FF2B5EF4-FFF2-40B4-BE49-F238E27FC236}">
                <a16:creationId xmlns:a16="http://schemas.microsoft.com/office/drawing/2014/main" id="{0BB6B6CE-6AB3-BEF7-43F3-21C6DE9961A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16200000">
            <a:off x="6669317" y="2925106"/>
            <a:ext cx="1799590" cy="2399665"/>
          </a:xfrm>
          <a:prstGeom prst="rect">
            <a:avLst/>
          </a:prstGeom>
          <a:noFill/>
          <a:ln>
            <a:noFill/>
          </a:ln>
        </p:spPr>
      </p:pic>
      <p:sp>
        <p:nvSpPr>
          <p:cNvPr id="3" name="CuadroTexto 2">
            <a:extLst>
              <a:ext uri="{FF2B5EF4-FFF2-40B4-BE49-F238E27FC236}">
                <a16:creationId xmlns:a16="http://schemas.microsoft.com/office/drawing/2014/main" id="{8ADD892A-8EB5-AF92-80E6-7DFADBAAFEB7}"/>
              </a:ext>
            </a:extLst>
          </p:cNvPr>
          <p:cNvSpPr txBox="1"/>
          <p:nvPr/>
        </p:nvSpPr>
        <p:spPr>
          <a:xfrm>
            <a:off x="6024296" y="5119194"/>
            <a:ext cx="3140481" cy="553998"/>
          </a:xfrm>
          <a:prstGeom prst="rect">
            <a:avLst/>
          </a:prstGeom>
          <a:noFill/>
        </p:spPr>
        <p:txBody>
          <a:bodyPr wrap="square" lIns="0" tIns="0" rIns="0" bIns="0" rtlCol="0">
            <a:spAutoFit/>
          </a:bodyPr>
          <a:lstStyle/>
          <a:p>
            <a:pPr algn="ctr"/>
            <a:r>
              <a:rPr lang="es-CO" sz="1200" b="1" dirty="0"/>
              <a:t>Fotografía 5. </a:t>
            </a:r>
            <a:r>
              <a:rPr lang="es-CO" sz="1200" i="1" dirty="0"/>
              <a:t>Plagiochila macrostachya</a:t>
            </a:r>
          </a:p>
          <a:p>
            <a:pPr algn="ctr"/>
            <a:r>
              <a:rPr lang="es-CO" sz="1200" dirty="0"/>
              <a:t>Coordenadas MAGNA SIRGAS Origen Nacional E: 4947089,644 N: 2079927,635</a:t>
            </a:r>
          </a:p>
        </p:txBody>
      </p:sp>
      <p:pic>
        <p:nvPicPr>
          <p:cNvPr id="5" name="Imagen 4">
            <a:extLst>
              <a:ext uri="{FF2B5EF4-FFF2-40B4-BE49-F238E27FC236}">
                <a16:creationId xmlns:a16="http://schemas.microsoft.com/office/drawing/2014/main" id="{7E6C377B-88CB-57BE-0405-D3B4F8B726B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16200000">
            <a:off x="9911171" y="1715707"/>
            <a:ext cx="1624965" cy="2166620"/>
          </a:xfrm>
          <a:prstGeom prst="rect">
            <a:avLst/>
          </a:prstGeom>
          <a:noFill/>
          <a:ln>
            <a:noFill/>
          </a:ln>
        </p:spPr>
      </p:pic>
      <p:sp>
        <p:nvSpPr>
          <p:cNvPr id="6" name="CuadroTexto 5">
            <a:extLst>
              <a:ext uri="{FF2B5EF4-FFF2-40B4-BE49-F238E27FC236}">
                <a16:creationId xmlns:a16="http://schemas.microsoft.com/office/drawing/2014/main" id="{5ABF87DA-BE73-A83D-A230-9EF90BA65CB6}"/>
              </a:ext>
            </a:extLst>
          </p:cNvPr>
          <p:cNvSpPr txBox="1"/>
          <p:nvPr/>
        </p:nvSpPr>
        <p:spPr>
          <a:xfrm>
            <a:off x="9051520" y="3894257"/>
            <a:ext cx="3140481" cy="553998"/>
          </a:xfrm>
          <a:prstGeom prst="rect">
            <a:avLst/>
          </a:prstGeom>
          <a:noFill/>
        </p:spPr>
        <p:txBody>
          <a:bodyPr wrap="square" lIns="0" tIns="0" rIns="0" bIns="0" rtlCol="0">
            <a:spAutoFit/>
          </a:bodyPr>
          <a:lstStyle/>
          <a:p>
            <a:pPr algn="ctr"/>
            <a:r>
              <a:rPr lang="es-CO" sz="1200" b="1" dirty="0"/>
              <a:t>Fotografía 6. </a:t>
            </a:r>
            <a:r>
              <a:rPr lang="es-CO" sz="1200" i="1" dirty="0"/>
              <a:t>Megalospora cf. tuberculosa</a:t>
            </a:r>
          </a:p>
          <a:p>
            <a:pPr algn="ctr"/>
            <a:r>
              <a:rPr lang="es-CO" sz="1200" dirty="0"/>
              <a:t>Coordenadas MAGNA SIRGAS Origen Nacional E: 4946483,436 N:2079594,255</a:t>
            </a:r>
          </a:p>
        </p:txBody>
      </p:sp>
      <p:graphicFrame>
        <p:nvGraphicFramePr>
          <p:cNvPr id="7" name="Tabla 6">
            <a:extLst>
              <a:ext uri="{FF2B5EF4-FFF2-40B4-BE49-F238E27FC236}">
                <a16:creationId xmlns:a16="http://schemas.microsoft.com/office/drawing/2014/main" id="{FBA77210-D0BF-C735-7D6E-C72B6610A75E}"/>
              </a:ext>
            </a:extLst>
          </p:cNvPr>
          <p:cNvGraphicFramePr>
            <a:graphicFrameLocks noGrp="1"/>
          </p:cNvGraphicFramePr>
          <p:nvPr>
            <p:extLst>
              <p:ext uri="{D42A27DB-BD31-4B8C-83A1-F6EECF244321}">
                <p14:modId xmlns:p14="http://schemas.microsoft.com/office/powerpoint/2010/main" val="2993443114"/>
              </p:ext>
            </p:extLst>
          </p:nvPr>
        </p:nvGraphicFramePr>
        <p:xfrm>
          <a:off x="701040" y="3085244"/>
          <a:ext cx="5151120" cy="1958624"/>
        </p:xfrm>
        <a:graphic>
          <a:graphicData uri="http://schemas.openxmlformats.org/drawingml/2006/table">
            <a:tbl>
              <a:tblPr firstRow="1" bandRow="1">
                <a:tableStyleId>{00A15C55-8517-42AA-B614-E9B94910E393}</a:tableStyleId>
              </a:tblPr>
              <a:tblGrid>
                <a:gridCol w="1500052">
                  <a:extLst>
                    <a:ext uri="{9D8B030D-6E8A-4147-A177-3AD203B41FA5}">
                      <a16:colId xmlns:a16="http://schemas.microsoft.com/office/drawing/2014/main" val="247172453"/>
                    </a:ext>
                  </a:extLst>
                </a:gridCol>
                <a:gridCol w="1825534">
                  <a:extLst>
                    <a:ext uri="{9D8B030D-6E8A-4147-A177-3AD203B41FA5}">
                      <a16:colId xmlns:a16="http://schemas.microsoft.com/office/drawing/2014/main" val="1072463192"/>
                    </a:ext>
                  </a:extLst>
                </a:gridCol>
                <a:gridCol w="1825534">
                  <a:extLst>
                    <a:ext uri="{9D8B030D-6E8A-4147-A177-3AD203B41FA5}">
                      <a16:colId xmlns:a16="http://schemas.microsoft.com/office/drawing/2014/main" val="529480955"/>
                    </a:ext>
                  </a:extLst>
                </a:gridCol>
              </a:tblGrid>
              <a:tr h="352496">
                <a:tc>
                  <a:txBody>
                    <a:bodyPr/>
                    <a:lstStyle/>
                    <a:p>
                      <a:pPr algn="ctr"/>
                      <a:r>
                        <a:rPr lang="es-CO" sz="1500" dirty="0"/>
                        <a:t>Tipo</a:t>
                      </a:r>
                    </a:p>
                  </a:txBody>
                  <a:tcPr anchor="ctr"/>
                </a:tc>
                <a:tc>
                  <a:txBody>
                    <a:bodyPr/>
                    <a:lstStyle/>
                    <a:p>
                      <a:pPr algn="ctr"/>
                      <a:r>
                        <a:rPr lang="es-CO" sz="1500" dirty="0"/>
                        <a:t>Riqueza (N° de especies)</a:t>
                      </a:r>
                    </a:p>
                  </a:txBody>
                  <a:tcPr anchor="ctr"/>
                </a:tc>
                <a:tc>
                  <a:txBody>
                    <a:bodyPr/>
                    <a:lstStyle/>
                    <a:p>
                      <a:pPr algn="ctr"/>
                      <a:r>
                        <a:rPr lang="es-CO" sz="1500" dirty="0"/>
                        <a:t>Cobertura (cm</a:t>
                      </a:r>
                      <a:r>
                        <a:rPr lang="es-CO" sz="1500" baseline="30000" dirty="0">
                          <a:solidFill>
                            <a:srgbClr val="FFFFFF"/>
                          </a:solidFill>
                          <a:effectLst/>
                        </a:rPr>
                        <a:t>2</a:t>
                      </a:r>
                      <a:r>
                        <a:rPr lang="es-CO" sz="1500" dirty="0"/>
                        <a:t>) </a:t>
                      </a:r>
                    </a:p>
                  </a:txBody>
                  <a:tcPr anchor="ctr"/>
                </a:tc>
                <a:extLst>
                  <a:ext uri="{0D108BD9-81ED-4DB2-BD59-A6C34878D82A}">
                    <a16:rowId xmlns:a16="http://schemas.microsoft.com/office/drawing/2014/main" val="3177894336"/>
                  </a:ext>
                </a:extLst>
              </a:tr>
              <a:tr h="3524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500" dirty="0"/>
                        <a:t>Hepáticas</a:t>
                      </a:r>
                    </a:p>
                  </a:txBody>
                  <a:tcPr anchor="ctr"/>
                </a:tc>
                <a:tc>
                  <a:txBody>
                    <a:bodyPr/>
                    <a:lstStyle/>
                    <a:p>
                      <a:pPr algn="ctr"/>
                      <a:r>
                        <a:rPr lang="es-CO" sz="1500" dirty="0"/>
                        <a:t>6</a:t>
                      </a:r>
                    </a:p>
                  </a:txBody>
                  <a:tcPr anchor="ctr"/>
                </a:tc>
                <a:tc>
                  <a:txBody>
                    <a:bodyPr/>
                    <a:lstStyle/>
                    <a:p>
                      <a:pPr algn="ctr"/>
                      <a:r>
                        <a:rPr lang="es-CO" sz="1500" dirty="0"/>
                        <a:t>27.940</a:t>
                      </a:r>
                    </a:p>
                  </a:txBody>
                  <a:tcPr anchor="ctr"/>
                </a:tc>
                <a:extLst>
                  <a:ext uri="{0D108BD9-81ED-4DB2-BD59-A6C34878D82A}">
                    <a16:rowId xmlns:a16="http://schemas.microsoft.com/office/drawing/2014/main" val="3641554004"/>
                  </a:ext>
                </a:extLst>
              </a:tr>
              <a:tr h="352496">
                <a:tc>
                  <a:txBody>
                    <a:bodyPr/>
                    <a:lstStyle/>
                    <a:p>
                      <a:pPr algn="ctr"/>
                      <a:r>
                        <a:rPr lang="es-CO" sz="1500" dirty="0"/>
                        <a:t>Musgos</a:t>
                      </a:r>
                    </a:p>
                  </a:txBody>
                  <a:tcPr anchor="ctr"/>
                </a:tc>
                <a:tc>
                  <a:txBody>
                    <a:bodyPr/>
                    <a:lstStyle/>
                    <a:p>
                      <a:pPr algn="ctr"/>
                      <a:r>
                        <a:rPr lang="es-CO" sz="1500" dirty="0"/>
                        <a:t>9</a:t>
                      </a:r>
                    </a:p>
                  </a:txBody>
                  <a:tcPr anchor="ctr"/>
                </a:tc>
                <a:tc>
                  <a:txBody>
                    <a:bodyPr/>
                    <a:lstStyle/>
                    <a:p>
                      <a:pPr algn="ctr"/>
                      <a:r>
                        <a:rPr lang="es-CO" sz="1500" dirty="0"/>
                        <a:t>41.725</a:t>
                      </a:r>
                    </a:p>
                  </a:txBody>
                  <a:tcPr anchor="ctr"/>
                </a:tc>
                <a:extLst>
                  <a:ext uri="{0D108BD9-81ED-4DB2-BD59-A6C34878D82A}">
                    <a16:rowId xmlns:a16="http://schemas.microsoft.com/office/drawing/2014/main" val="4181879274"/>
                  </a:ext>
                </a:extLst>
              </a:tr>
              <a:tr h="352496">
                <a:tc>
                  <a:txBody>
                    <a:bodyPr/>
                    <a:lstStyle/>
                    <a:p>
                      <a:pPr algn="ctr"/>
                      <a:r>
                        <a:rPr lang="es-CO" sz="1500" dirty="0"/>
                        <a:t>Líquenes</a:t>
                      </a:r>
                    </a:p>
                  </a:txBody>
                  <a:tcPr anchor="ctr"/>
                </a:tc>
                <a:tc>
                  <a:txBody>
                    <a:bodyPr/>
                    <a:lstStyle/>
                    <a:p>
                      <a:pPr algn="ctr"/>
                      <a:r>
                        <a:rPr lang="es-CO" sz="1500" dirty="0"/>
                        <a:t>28</a:t>
                      </a:r>
                    </a:p>
                  </a:txBody>
                  <a:tcPr anchor="ctr"/>
                </a:tc>
                <a:tc>
                  <a:txBody>
                    <a:bodyPr/>
                    <a:lstStyle/>
                    <a:p>
                      <a:pPr algn="ctr"/>
                      <a:r>
                        <a:rPr lang="es-CO" sz="1500" dirty="0"/>
                        <a:t>40.837</a:t>
                      </a:r>
                    </a:p>
                  </a:txBody>
                  <a:tcPr anchor="ctr"/>
                </a:tc>
                <a:extLst>
                  <a:ext uri="{0D108BD9-81ED-4DB2-BD59-A6C34878D82A}">
                    <a16:rowId xmlns:a16="http://schemas.microsoft.com/office/drawing/2014/main" val="3122789349"/>
                  </a:ext>
                </a:extLst>
              </a:tr>
              <a:tr h="352496">
                <a:tc>
                  <a:txBody>
                    <a:bodyPr/>
                    <a:lstStyle/>
                    <a:p>
                      <a:pPr algn="ctr"/>
                      <a:r>
                        <a:rPr lang="es-CO" sz="1500" dirty="0"/>
                        <a:t>Total</a:t>
                      </a:r>
                    </a:p>
                  </a:txBody>
                  <a:tcPr anchor="ctr"/>
                </a:tc>
                <a:tc>
                  <a:txBody>
                    <a:bodyPr/>
                    <a:lstStyle/>
                    <a:p>
                      <a:pPr algn="ctr"/>
                      <a:r>
                        <a:rPr lang="es-CO" sz="1500" dirty="0"/>
                        <a:t>43</a:t>
                      </a:r>
                    </a:p>
                  </a:txBody>
                  <a:tcPr anchor="ctr"/>
                </a:tc>
                <a:tc>
                  <a:txBody>
                    <a:bodyPr/>
                    <a:lstStyle/>
                    <a:p>
                      <a:pPr algn="ctr"/>
                      <a:r>
                        <a:rPr lang="es-CO" sz="1500" dirty="0"/>
                        <a:t>110.502</a:t>
                      </a:r>
                    </a:p>
                  </a:txBody>
                  <a:tcPr anchor="ctr"/>
                </a:tc>
                <a:extLst>
                  <a:ext uri="{0D108BD9-81ED-4DB2-BD59-A6C34878D82A}">
                    <a16:rowId xmlns:a16="http://schemas.microsoft.com/office/drawing/2014/main" val="319497970"/>
                  </a:ext>
                </a:extLst>
              </a:tr>
            </a:tbl>
          </a:graphicData>
        </a:graphic>
      </p:graphicFrame>
      <p:sp>
        <p:nvSpPr>
          <p:cNvPr id="8" name="CuadroTexto 7">
            <a:extLst>
              <a:ext uri="{FF2B5EF4-FFF2-40B4-BE49-F238E27FC236}">
                <a16:creationId xmlns:a16="http://schemas.microsoft.com/office/drawing/2014/main" id="{3C2663E4-1EB1-AC0C-3771-A6DA6A598685}"/>
              </a:ext>
            </a:extLst>
          </p:cNvPr>
          <p:cNvSpPr txBox="1"/>
          <p:nvPr/>
        </p:nvSpPr>
        <p:spPr>
          <a:xfrm>
            <a:off x="701040" y="2577769"/>
            <a:ext cx="5151120" cy="461665"/>
          </a:xfrm>
          <a:prstGeom prst="rect">
            <a:avLst/>
          </a:prstGeom>
          <a:noFill/>
        </p:spPr>
        <p:txBody>
          <a:bodyPr wrap="square" lIns="0" tIns="0" rIns="0" bIns="0" rtlCol="0">
            <a:spAutoFit/>
          </a:bodyPr>
          <a:lstStyle/>
          <a:p>
            <a:pPr algn="ctr"/>
            <a:r>
              <a:rPr lang="es-CO" sz="1500" b="1" dirty="0"/>
              <a:t>Tabla 3. </a:t>
            </a:r>
            <a:r>
              <a:rPr lang="es-CO" sz="1500" dirty="0"/>
              <a:t>Riqueza y cobertura (cm</a:t>
            </a:r>
            <a:r>
              <a:rPr lang="es-CO" sz="1500" baseline="30000" dirty="0">
                <a:solidFill>
                  <a:srgbClr val="000000"/>
                </a:solidFill>
                <a:effectLst/>
                <a:latin typeface="Arial" panose="020B0604020202020204" pitchFamily="34" charset="0"/>
                <a:ea typeface="Times New Roman" panose="02020603050405020304" pitchFamily="18" charset="0"/>
              </a:rPr>
              <a:t>2</a:t>
            </a:r>
            <a:r>
              <a:rPr lang="es-CO" sz="1500" dirty="0"/>
              <a:t>) total de las especies no vasculares reportadas</a:t>
            </a:r>
          </a:p>
        </p:txBody>
      </p:sp>
    </p:spTree>
    <p:extLst>
      <p:ext uri="{BB962C8B-B14F-4D97-AF65-F5344CB8AC3E}">
        <p14:creationId xmlns:p14="http://schemas.microsoft.com/office/powerpoint/2010/main" val="4140123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39A580-3300-8413-93D8-FF95A2126FB1}"/>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sp>
        <p:nvSpPr>
          <p:cNvPr id="11" name="Title 23">
            <a:extLst>
              <a:ext uri="{FF2B5EF4-FFF2-40B4-BE49-F238E27FC236}">
                <a16:creationId xmlns:a16="http://schemas.microsoft.com/office/drawing/2014/main" id="{A9579A20-9446-AF75-3C38-C99594335F66}"/>
              </a:ext>
            </a:extLst>
          </p:cNvPr>
          <p:cNvSpPr txBox="1">
            <a:spLocks/>
          </p:cNvSpPr>
          <p:nvPr/>
        </p:nvSpPr>
        <p:spPr>
          <a:xfrm>
            <a:off x="820256" y="732495"/>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3200" dirty="0">
                <a:solidFill>
                  <a:srgbClr val="00B050"/>
                </a:solidFill>
                <a:latin typeface="Arial"/>
              </a:rPr>
              <a:t>2. Especies vasculares y no vasculares en veda</a:t>
            </a:r>
          </a:p>
        </p:txBody>
      </p:sp>
      <p:pic>
        <p:nvPicPr>
          <p:cNvPr id="30" name="Imagen 29">
            <a:extLst>
              <a:ext uri="{FF2B5EF4-FFF2-40B4-BE49-F238E27FC236}">
                <a16:creationId xmlns:a16="http://schemas.microsoft.com/office/drawing/2014/main" id="{48CA562D-F361-77CF-A573-EDA81B6007C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390823" y="5582093"/>
            <a:ext cx="1597465" cy="622701"/>
          </a:xfrm>
          <a:prstGeom prst="rect">
            <a:avLst/>
          </a:prstGeom>
          <a:noFill/>
        </p:spPr>
      </p:pic>
      <p:sp>
        <p:nvSpPr>
          <p:cNvPr id="10" name="Título 1">
            <a:extLst>
              <a:ext uri="{FF2B5EF4-FFF2-40B4-BE49-F238E27FC236}">
                <a16:creationId xmlns:a16="http://schemas.microsoft.com/office/drawing/2014/main" id="{E348D51E-CD62-435F-A4D7-4F12119B6860}"/>
              </a:ext>
            </a:extLst>
          </p:cNvPr>
          <p:cNvSpPr>
            <a:spLocks noGrp="1"/>
          </p:cNvSpPr>
          <p:nvPr>
            <p:ph type="title"/>
          </p:nvPr>
        </p:nvSpPr>
        <p:spPr>
          <a:xfrm>
            <a:off x="1293627" y="1220095"/>
            <a:ext cx="8375651" cy="394980"/>
          </a:xfrm>
        </p:spPr>
        <p:txBody>
          <a:bodyPr/>
          <a:lstStyle/>
          <a:p>
            <a:r>
              <a:rPr lang="es-ES" dirty="0"/>
              <a:t>Helechos arborescentes</a:t>
            </a:r>
            <a:endParaRPr lang="es-CO" dirty="0"/>
          </a:p>
        </p:txBody>
      </p:sp>
      <p:sp>
        <p:nvSpPr>
          <p:cNvPr id="6" name="CuadroTexto 5">
            <a:extLst>
              <a:ext uri="{FF2B5EF4-FFF2-40B4-BE49-F238E27FC236}">
                <a16:creationId xmlns:a16="http://schemas.microsoft.com/office/drawing/2014/main" id="{5ABF87DA-BE73-A83D-A230-9EF90BA65CB6}"/>
              </a:ext>
            </a:extLst>
          </p:cNvPr>
          <p:cNvSpPr txBox="1"/>
          <p:nvPr/>
        </p:nvSpPr>
        <p:spPr>
          <a:xfrm>
            <a:off x="6461760" y="6022255"/>
            <a:ext cx="5730240" cy="369332"/>
          </a:xfrm>
          <a:prstGeom prst="rect">
            <a:avLst/>
          </a:prstGeom>
          <a:noFill/>
        </p:spPr>
        <p:txBody>
          <a:bodyPr wrap="square" lIns="0" tIns="0" rIns="0" bIns="0" rtlCol="0">
            <a:spAutoFit/>
          </a:bodyPr>
          <a:lstStyle/>
          <a:p>
            <a:pPr algn="ctr"/>
            <a:r>
              <a:rPr lang="es-CO" sz="1200" b="1" dirty="0"/>
              <a:t>Fotografía 9. </a:t>
            </a:r>
            <a:r>
              <a:rPr lang="es-CO" sz="1200" i="1" dirty="0"/>
              <a:t>Cyathea </a:t>
            </a:r>
            <a:r>
              <a:rPr lang="es-CO" sz="1200" dirty="0"/>
              <a:t>sp.</a:t>
            </a:r>
          </a:p>
          <a:p>
            <a:pPr algn="ctr"/>
            <a:r>
              <a:rPr lang="es-CO" sz="1200" dirty="0"/>
              <a:t>Coordenadas MAGNA SIRGAS Origen Nacional E: 4946414,628 N:2079661,413</a:t>
            </a:r>
          </a:p>
        </p:txBody>
      </p:sp>
      <p:pic>
        <p:nvPicPr>
          <p:cNvPr id="2" name="Imagen 1">
            <a:extLst>
              <a:ext uri="{FF2B5EF4-FFF2-40B4-BE49-F238E27FC236}">
                <a16:creationId xmlns:a16="http://schemas.microsoft.com/office/drawing/2014/main" id="{B832CF9A-9007-AC16-F7A8-0A694E7486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30452" y="1417585"/>
            <a:ext cx="3366135" cy="4538084"/>
          </a:xfrm>
          <a:prstGeom prst="rect">
            <a:avLst/>
          </a:prstGeom>
        </p:spPr>
      </p:pic>
      <p:graphicFrame>
        <p:nvGraphicFramePr>
          <p:cNvPr id="7" name="Tabla 6">
            <a:extLst>
              <a:ext uri="{FF2B5EF4-FFF2-40B4-BE49-F238E27FC236}">
                <a16:creationId xmlns:a16="http://schemas.microsoft.com/office/drawing/2014/main" id="{D9221EA7-8E88-F959-9281-E1156DCD21F0}"/>
              </a:ext>
            </a:extLst>
          </p:cNvPr>
          <p:cNvGraphicFramePr>
            <a:graphicFrameLocks noGrp="1"/>
          </p:cNvGraphicFramePr>
          <p:nvPr>
            <p:extLst>
              <p:ext uri="{D42A27DB-BD31-4B8C-83A1-F6EECF244321}">
                <p14:modId xmlns:p14="http://schemas.microsoft.com/office/powerpoint/2010/main" val="1375225516"/>
              </p:ext>
            </p:extLst>
          </p:nvPr>
        </p:nvGraphicFramePr>
        <p:xfrm>
          <a:off x="169050" y="2670312"/>
          <a:ext cx="6650056" cy="2260600"/>
        </p:xfrm>
        <a:graphic>
          <a:graphicData uri="http://schemas.openxmlformats.org/drawingml/2006/table">
            <a:tbl>
              <a:tblPr firstRow="1" bandRow="1">
                <a:tableStyleId>{00A15C55-8517-42AA-B614-E9B94910E393}</a:tableStyleId>
              </a:tblPr>
              <a:tblGrid>
                <a:gridCol w="2149176">
                  <a:extLst>
                    <a:ext uri="{9D8B030D-6E8A-4147-A177-3AD203B41FA5}">
                      <a16:colId xmlns:a16="http://schemas.microsoft.com/office/drawing/2014/main" val="430559578"/>
                    </a:ext>
                  </a:extLst>
                </a:gridCol>
                <a:gridCol w="1879600">
                  <a:extLst>
                    <a:ext uri="{9D8B030D-6E8A-4147-A177-3AD203B41FA5}">
                      <a16:colId xmlns:a16="http://schemas.microsoft.com/office/drawing/2014/main" val="3151555192"/>
                    </a:ext>
                  </a:extLst>
                </a:gridCol>
                <a:gridCol w="1290320">
                  <a:extLst>
                    <a:ext uri="{9D8B030D-6E8A-4147-A177-3AD203B41FA5}">
                      <a16:colId xmlns:a16="http://schemas.microsoft.com/office/drawing/2014/main" val="77234488"/>
                    </a:ext>
                  </a:extLst>
                </a:gridCol>
                <a:gridCol w="1330960">
                  <a:extLst>
                    <a:ext uri="{9D8B030D-6E8A-4147-A177-3AD203B41FA5}">
                      <a16:colId xmlns:a16="http://schemas.microsoft.com/office/drawing/2014/main" val="951335083"/>
                    </a:ext>
                  </a:extLst>
                </a:gridCol>
              </a:tblGrid>
              <a:tr h="370840">
                <a:tc>
                  <a:txBody>
                    <a:bodyPr/>
                    <a:lstStyle/>
                    <a:p>
                      <a:pPr algn="ctr"/>
                      <a:r>
                        <a:rPr lang="es-CO" sz="1400" dirty="0"/>
                        <a:t>Unidad ecosistémica</a:t>
                      </a:r>
                    </a:p>
                  </a:txBody>
                  <a:tcPr anchor="ctr"/>
                </a:tc>
                <a:tc>
                  <a:txBody>
                    <a:bodyPr/>
                    <a:lstStyle/>
                    <a:p>
                      <a:pPr algn="ctr"/>
                      <a:r>
                        <a:rPr lang="es-CO" sz="1400" dirty="0"/>
                        <a:t>Familia</a:t>
                      </a:r>
                    </a:p>
                  </a:txBody>
                  <a:tcPr anchor="ctr"/>
                </a:tc>
                <a:tc>
                  <a:txBody>
                    <a:bodyPr/>
                    <a:lstStyle/>
                    <a:p>
                      <a:pPr algn="ctr"/>
                      <a:r>
                        <a:rPr lang="es-CO" sz="1400" dirty="0"/>
                        <a:t>Especie</a:t>
                      </a:r>
                    </a:p>
                  </a:txBody>
                  <a:tcPr anchor="ctr"/>
                </a:tc>
                <a:tc>
                  <a:txBody>
                    <a:bodyPr/>
                    <a:lstStyle/>
                    <a:p>
                      <a:pPr algn="ctr"/>
                      <a:r>
                        <a:rPr lang="es-CO" sz="1400" dirty="0"/>
                        <a:t>Abundancia (N° ind)</a:t>
                      </a:r>
                    </a:p>
                  </a:txBody>
                  <a:tcPr anchor="ctr"/>
                </a:tc>
                <a:extLst>
                  <a:ext uri="{0D108BD9-81ED-4DB2-BD59-A6C34878D82A}">
                    <a16:rowId xmlns:a16="http://schemas.microsoft.com/office/drawing/2014/main" val="3923509969"/>
                  </a:ext>
                </a:extLst>
              </a:tr>
              <a:tr h="370840">
                <a:tc>
                  <a:txBody>
                    <a:bodyPr/>
                    <a:lstStyle/>
                    <a:p>
                      <a:pPr algn="ctr"/>
                      <a:r>
                        <a:rPr lang="es-CO" sz="1300" dirty="0"/>
                        <a:t>Vegetación secundaria alta del OROBIOMA AVLCO</a:t>
                      </a:r>
                    </a:p>
                  </a:txBody>
                  <a:tcPr anchor="ctr"/>
                </a:tc>
                <a:tc>
                  <a:txBody>
                    <a:bodyPr/>
                    <a:lstStyle/>
                    <a:p>
                      <a:pPr algn="ctr"/>
                      <a:r>
                        <a:rPr lang="es-CO" sz="1300" dirty="0"/>
                        <a:t>Cyatheaceae</a:t>
                      </a:r>
                    </a:p>
                  </a:txBody>
                  <a:tcPr anchor="ctr"/>
                </a:tc>
                <a:tc>
                  <a:txBody>
                    <a:bodyPr/>
                    <a:lstStyle/>
                    <a:p>
                      <a:pPr algn="ctr"/>
                      <a:r>
                        <a:rPr lang="es-CO" sz="1300" dirty="0"/>
                        <a:t>Cyathea sp.</a:t>
                      </a:r>
                    </a:p>
                  </a:txBody>
                  <a:tcPr anchor="ctr"/>
                </a:tc>
                <a:tc>
                  <a:txBody>
                    <a:bodyPr/>
                    <a:lstStyle/>
                    <a:p>
                      <a:pPr algn="ctr"/>
                      <a:r>
                        <a:rPr lang="es-CO" sz="1300" dirty="0"/>
                        <a:t>1</a:t>
                      </a:r>
                    </a:p>
                  </a:txBody>
                  <a:tcPr anchor="ctr"/>
                </a:tc>
                <a:extLst>
                  <a:ext uri="{0D108BD9-81ED-4DB2-BD59-A6C34878D82A}">
                    <a16:rowId xmlns:a16="http://schemas.microsoft.com/office/drawing/2014/main" val="219415670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300" dirty="0"/>
                        <a:t>Vegetación secundaria alta del OROBIOMA SVLCO</a:t>
                      </a:r>
                    </a:p>
                  </a:txBody>
                  <a:tcPr anchor="ctr"/>
                </a:tc>
                <a:tc>
                  <a:txBody>
                    <a:bodyPr/>
                    <a:lstStyle/>
                    <a:p>
                      <a:pPr algn="ctr"/>
                      <a:r>
                        <a:rPr lang="es-CO" sz="1300" dirty="0"/>
                        <a:t>Cyatheaceae</a:t>
                      </a:r>
                    </a:p>
                  </a:txBody>
                  <a:tcPr anchor="ctr"/>
                </a:tc>
                <a:tc>
                  <a:txBody>
                    <a:bodyPr/>
                    <a:lstStyle/>
                    <a:p>
                      <a:pPr algn="ctr"/>
                      <a:r>
                        <a:rPr lang="es-CO" sz="1300" dirty="0"/>
                        <a:t>Cyathea sp.</a:t>
                      </a:r>
                    </a:p>
                  </a:txBody>
                  <a:tcPr anchor="ctr"/>
                </a:tc>
                <a:tc>
                  <a:txBody>
                    <a:bodyPr/>
                    <a:lstStyle/>
                    <a:p>
                      <a:pPr algn="ctr"/>
                      <a:r>
                        <a:rPr lang="es-CO" sz="1300" dirty="0"/>
                        <a:t>1</a:t>
                      </a:r>
                    </a:p>
                  </a:txBody>
                  <a:tcPr anchor="ctr"/>
                </a:tc>
                <a:extLst>
                  <a:ext uri="{0D108BD9-81ED-4DB2-BD59-A6C34878D82A}">
                    <a16:rowId xmlns:a16="http://schemas.microsoft.com/office/drawing/2014/main" val="3293997255"/>
                  </a:ext>
                </a:extLst>
              </a:tr>
              <a:tr h="370840">
                <a:tc gridSpan="3">
                  <a:txBody>
                    <a:bodyPr/>
                    <a:lstStyle/>
                    <a:p>
                      <a:pPr algn="ctr"/>
                      <a:r>
                        <a:rPr lang="es-CO" sz="1300" dirty="0"/>
                        <a:t>Total</a:t>
                      </a:r>
                    </a:p>
                  </a:txBody>
                  <a:tcPr anchor="ctr"/>
                </a:tc>
                <a:tc hMerge="1">
                  <a:txBody>
                    <a:bodyPr/>
                    <a:lstStyle/>
                    <a:p>
                      <a:endParaRPr lang="es-CO" dirty="0"/>
                    </a:p>
                  </a:txBody>
                  <a:tcPr marL="0" marR="0" marT="0" marB="0" horzOverflow="overflow"/>
                </a:tc>
                <a:tc hMerge="1">
                  <a:txBody>
                    <a:bodyPr/>
                    <a:lstStyle/>
                    <a:p>
                      <a:endParaRPr lang="es-CO" dirty="0"/>
                    </a:p>
                  </a:txBody>
                  <a:tcPr marL="0" marR="0" marT="0" marB="0" horzOverflow="overflow"/>
                </a:tc>
                <a:tc>
                  <a:txBody>
                    <a:bodyPr/>
                    <a:lstStyle/>
                    <a:p>
                      <a:pPr algn="ctr"/>
                      <a:r>
                        <a:rPr lang="es-CO" sz="1300" dirty="0"/>
                        <a:t>1</a:t>
                      </a:r>
                    </a:p>
                  </a:txBody>
                  <a:tcPr anchor="ctr"/>
                </a:tc>
                <a:extLst>
                  <a:ext uri="{0D108BD9-81ED-4DB2-BD59-A6C34878D82A}">
                    <a16:rowId xmlns:a16="http://schemas.microsoft.com/office/drawing/2014/main" val="3168428523"/>
                  </a:ext>
                </a:extLst>
              </a:tr>
            </a:tbl>
          </a:graphicData>
        </a:graphic>
      </p:graphicFrame>
      <p:sp>
        <p:nvSpPr>
          <p:cNvPr id="8" name="CuadroTexto 7">
            <a:extLst>
              <a:ext uri="{FF2B5EF4-FFF2-40B4-BE49-F238E27FC236}">
                <a16:creationId xmlns:a16="http://schemas.microsoft.com/office/drawing/2014/main" id="{F8229C34-59F4-D44C-4EBD-8DF425419A58}"/>
              </a:ext>
            </a:extLst>
          </p:cNvPr>
          <p:cNvSpPr txBox="1"/>
          <p:nvPr/>
        </p:nvSpPr>
        <p:spPr>
          <a:xfrm>
            <a:off x="446078" y="4905530"/>
            <a:ext cx="6096000" cy="55399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000" b="1" dirty="0"/>
              <a:t>Bioma: Orobioma AVLCO</a:t>
            </a:r>
            <a:r>
              <a:rPr lang="es-CO" sz="1000" dirty="0"/>
              <a:t>: Orobioma Andino Vertiente Llanera Cordillera Oriental, </a:t>
            </a:r>
            <a:r>
              <a:rPr lang="es-CO" sz="1000" b="1" dirty="0"/>
              <a:t>Orobioma SVLCO: </a:t>
            </a:r>
            <a:r>
              <a:rPr lang="es-CO" sz="1000" dirty="0"/>
              <a:t>Orobioma Subandino Vertiente Llanera Cordillera Oriental</a:t>
            </a:r>
          </a:p>
          <a:p>
            <a:pPr marL="0" marR="0" lvl="0" indent="0" algn="ctr" defTabSz="914400" rtl="0" eaLnBrk="1" fontAlgn="auto" latinLnBrk="0" hangingPunct="1">
              <a:lnSpc>
                <a:spcPct val="100000"/>
              </a:lnSpc>
              <a:spcBef>
                <a:spcPts val="0"/>
              </a:spcBef>
              <a:spcAft>
                <a:spcPts val="0"/>
              </a:spcAft>
              <a:buClrTx/>
              <a:buSzTx/>
              <a:buFontTx/>
              <a:buNone/>
              <a:tabLst/>
              <a:defRPr/>
            </a:pPr>
            <a:r>
              <a:rPr lang="es-CO" sz="1000" b="1" dirty="0"/>
              <a:t> </a:t>
            </a:r>
            <a:endParaRPr lang="es-CO" sz="1000" dirty="0"/>
          </a:p>
        </p:txBody>
      </p:sp>
    </p:spTree>
    <p:extLst>
      <p:ext uri="{BB962C8B-B14F-4D97-AF65-F5344CB8AC3E}">
        <p14:creationId xmlns:p14="http://schemas.microsoft.com/office/powerpoint/2010/main" val="1764752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E0BCFDA3-0EFD-1471-D693-4D15DAE2A673}"/>
              </a:ext>
            </a:extLst>
          </p:cNvPr>
          <p:cNvSpPr>
            <a:spLocks noGrp="1"/>
          </p:cNvSpPr>
          <p:nvPr>
            <p:ph type="ftr" sz="quarter" idx="3"/>
          </p:nvPr>
        </p:nvSpPr>
        <p:spPr/>
        <p:txBody>
          <a:bodyPr/>
          <a:lstStyle/>
          <a:p>
            <a:r>
              <a:rPr lang="en-US" dirty="0"/>
              <a:t>Copyright © 2021 Enel S.p.A. All rights reserved. </a:t>
            </a:r>
            <a:endParaRPr lang="en-GB" noProof="0" dirty="0"/>
          </a:p>
        </p:txBody>
      </p:sp>
      <p:sp>
        <p:nvSpPr>
          <p:cNvPr id="6" name="Marcador de número de diapositiva 5">
            <a:extLst>
              <a:ext uri="{FF2B5EF4-FFF2-40B4-BE49-F238E27FC236}">
                <a16:creationId xmlns:a16="http://schemas.microsoft.com/office/drawing/2014/main" id="{5E7FAC19-0CAA-1204-D0AE-2BBE306E4219}"/>
              </a:ext>
            </a:extLst>
          </p:cNvPr>
          <p:cNvSpPr>
            <a:spLocks noGrp="1"/>
          </p:cNvSpPr>
          <p:nvPr>
            <p:ph type="sldNum" sz="quarter" idx="4"/>
          </p:nvPr>
        </p:nvSpPr>
        <p:spPr/>
        <p:txBody>
          <a:bodyPr/>
          <a:lstStyle/>
          <a:p>
            <a:fld id="{1ED2235E-0982-3B42-A838-A74550CD4449}" type="slidenum">
              <a:rPr lang="en-GB" noProof="0" smtClean="0"/>
              <a:pPr/>
              <a:t>29</a:t>
            </a:fld>
            <a:endParaRPr lang="en-GB" noProof="0" dirty="0"/>
          </a:p>
        </p:txBody>
      </p:sp>
      <p:sp>
        <p:nvSpPr>
          <p:cNvPr id="16" name="Marcador de texto 15">
            <a:extLst>
              <a:ext uri="{FF2B5EF4-FFF2-40B4-BE49-F238E27FC236}">
                <a16:creationId xmlns:a16="http://schemas.microsoft.com/office/drawing/2014/main" id="{F1F970B8-CDFB-1091-EE73-26443F986783}"/>
              </a:ext>
            </a:extLst>
          </p:cNvPr>
          <p:cNvSpPr>
            <a:spLocks noGrp="1"/>
          </p:cNvSpPr>
          <p:nvPr>
            <p:ph type="body" sz="quarter" idx="13"/>
          </p:nvPr>
        </p:nvSpPr>
        <p:spPr>
          <a:xfrm>
            <a:off x="844645" y="1141583"/>
            <a:ext cx="8375651" cy="276999"/>
          </a:xfrm>
        </p:spPr>
        <p:txBody>
          <a:bodyPr/>
          <a:lstStyle/>
          <a:p>
            <a:r>
              <a:rPr lang="es-ES" dirty="0"/>
              <a:t>Herpetos</a:t>
            </a:r>
            <a:endParaRPr lang="es-CO" dirty="0"/>
          </a:p>
        </p:txBody>
      </p:sp>
      <p:sp>
        <p:nvSpPr>
          <p:cNvPr id="7" name="CuadroTexto 6">
            <a:extLst>
              <a:ext uri="{FF2B5EF4-FFF2-40B4-BE49-F238E27FC236}">
                <a16:creationId xmlns:a16="http://schemas.microsoft.com/office/drawing/2014/main" id="{5343C526-CA9B-B5A8-D1F2-C790E4C19740}"/>
              </a:ext>
            </a:extLst>
          </p:cNvPr>
          <p:cNvSpPr txBox="1"/>
          <p:nvPr/>
        </p:nvSpPr>
        <p:spPr>
          <a:xfrm>
            <a:off x="6436581" y="1342748"/>
            <a:ext cx="2580333" cy="2308324"/>
          </a:xfrm>
          <a:prstGeom prst="rect">
            <a:avLst/>
          </a:prstGeom>
          <a:noFill/>
        </p:spPr>
        <p:txBody>
          <a:bodyPr wrap="square">
            <a:spAutoFit/>
          </a:bodyPr>
          <a:lstStyle/>
          <a:p>
            <a:r>
              <a:rPr lang="es-CO" sz="2400" b="1" dirty="0">
                <a:solidFill>
                  <a:srgbClr val="00B379"/>
                </a:solidFill>
              </a:rPr>
              <a:t>14 especies </a:t>
            </a:r>
          </a:p>
          <a:p>
            <a:r>
              <a:rPr lang="es-CO" sz="2400" b="1" dirty="0">
                <a:solidFill>
                  <a:srgbClr val="00B379"/>
                </a:solidFill>
              </a:rPr>
              <a:t>de herpetos </a:t>
            </a:r>
          </a:p>
          <a:p>
            <a:r>
              <a:rPr lang="es-CO" sz="2400" b="1" dirty="0">
                <a:solidFill>
                  <a:srgbClr val="00B379"/>
                </a:solidFill>
              </a:rPr>
              <a:t>(9 reptiles y </a:t>
            </a:r>
          </a:p>
          <a:p>
            <a:r>
              <a:rPr lang="es-CO" sz="2400" b="1" dirty="0">
                <a:solidFill>
                  <a:srgbClr val="00B379"/>
                </a:solidFill>
              </a:rPr>
              <a:t>5 anfibios)</a:t>
            </a:r>
          </a:p>
          <a:p>
            <a:endParaRPr lang="es-CO" sz="2400" b="1" i="1" dirty="0"/>
          </a:p>
          <a:p>
            <a:r>
              <a:rPr lang="es-CO" sz="1200" i="1" dirty="0"/>
              <a:t>19 transectos de observación y búsqueda libre. </a:t>
            </a:r>
          </a:p>
        </p:txBody>
      </p:sp>
      <p:pic>
        <p:nvPicPr>
          <p:cNvPr id="9" name="Imagen 8">
            <a:extLst>
              <a:ext uri="{FF2B5EF4-FFF2-40B4-BE49-F238E27FC236}">
                <a16:creationId xmlns:a16="http://schemas.microsoft.com/office/drawing/2014/main" id="{CB52F85F-2CD6-CE7F-9190-C0490737F3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92761" y="3970846"/>
            <a:ext cx="2827535" cy="1800000"/>
          </a:xfrm>
          <a:prstGeom prst="rect">
            <a:avLst/>
          </a:prstGeom>
        </p:spPr>
      </p:pic>
      <p:sp>
        <p:nvSpPr>
          <p:cNvPr id="11" name="CuadroTexto 10">
            <a:extLst>
              <a:ext uri="{FF2B5EF4-FFF2-40B4-BE49-F238E27FC236}">
                <a16:creationId xmlns:a16="http://schemas.microsoft.com/office/drawing/2014/main" id="{0410F9BF-0392-85A2-A26E-44B11ABA9A24}"/>
              </a:ext>
            </a:extLst>
          </p:cNvPr>
          <p:cNvSpPr txBox="1"/>
          <p:nvPr/>
        </p:nvSpPr>
        <p:spPr>
          <a:xfrm>
            <a:off x="6392761" y="5770846"/>
            <a:ext cx="2580333" cy="261610"/>
          </a:xfrm>
          <a:prstGeom prst="rect">
            <a:avLst/>
          </a:prstGeom>
          <a:noFill/>
        </p:spPr>
        <p:txBody>
          <a:bodyPr wrap="square">
            <a:spAutoFit/>
          </a:bodyPr>
          <a:lstStyle/>
          <a:p>
            <a:r>
              <a:rPr lang="es-CO" sz="1100" i="1" dirty="0"/>
              <a:t>Hyloscirtus denticulentus</a:t>
            </a:r>
          </a:p>
        </p:txBody>
      </p:sp>
      <p:pic>
        <p:nvPicPr>
          <p:cNvPr id="13" name="Imagen 12">
            <a:extLst>
              <a:ext uri="{FF2B5EF4-FFF2-40B4-BE49-F238E27FC236}">
                <a16:creationId xmlns:a16="http://schemas.microsoft.com/office/drawing/2014/main" id="{FDA4BEEE-FEAB-23C8-8ACE-4480E70162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40475" y="1342748"/>
            <a:ext cx="2323651" cy="1800000"/>
          </a:xfrm>
          <a:prstGeom prst="rect">
            <a:avLst/>
          </a:prstGeom>
        </p:spPr>
      </p:pic>
      <p:sp>
        <p:nvSpPr>
          <p:cNvPr id="14" name="CuadroTexto 13">
            <a:extLst>
              <a:ext uri="{FF2B5EF4-FFF2-40B4-BE49-F238E27FC236}">
                <a16:creationId xmlns:a16="http://schemas.microsoft.com/office/drawing/2014/main" id="{F8873C34-069F-6A15-4C1D-640BD6004090}"/>
              </a:ext>
            </a:extLst>
          </p:cNvPr>
          <p:cNvSpPr txBox="1"/>
          <p:nvPr/>
        </p:nvSpPr>
        <p:spPr>
          <a:xfrm>
            <a:off x="9340475" y="3193455"/>
            <a:ext cx="2580333" cy="261610"/>
          </a:xfrm>
          <a:prstGeom prst="rect">
            <a:avLst/>
          </a:prstGeom>
          <a:noFill/>
        </p:spPr>
        <p:txBody>
          <a:bodyPr wrap="square">
            <a:spAutoFit/>
          </a:bodyPr>
          <a:lstStyle/>
          <a:p>
            <a:r>
              <a:rPr lang="es-CO" sz="1100" i="1" dirty="0"/>
              <a:t>Gymnophthalmus speciosus</a:t>
            </a:r>
          </a:p>
        </p:txBody>
      </p:sp>
      <p:pic>
        <p:nvPicPr>
          <p:cNvPr id="2" name="Imagen 1"/>
          <p:cNvPicPr>
            <a:picLocks noChangeAspect="1"/>
          </p:cNvPicPr>
          <p:nvPr/>
        </p:nvPicPr>
        <p:blipFill>
          <a:blip r:embed="rId4"/>
          <a:stretch>
            <a:fillRect/>
          </a:stretch>
        </p:blipFill>
        <p:spPr>
          <a:xfrm>
            <a:off x="9340475" y="3961107"/>
            <a:ext cx="2385543" cy="1800000"/>
          </a:xfrm>
          <a:prstGeom prst="rect">
            <a:avLst/>
          </a:prstGeom>
        </p:spPr>
      </p:pic>
      <p:sp>
        <p:nvSpPr>
          <p:cNvPr id="15" name="CuadroTexto 14">
            <a:extLst>
              <a:ext uri="{FF2B5EF4-FFF2-40B4-BE49-F238E27FC236}">
                <a16:creationId xmlns:a16="http://schemas.microsoft.com/office/drawing/2014/main" id="{F8873C34-069F-6A15-4C1D-640BD6004090}"/>
              </a:ext>
            </a:extLst>
          </p:cNvPr>
          <p:cNvSpPr txBox="1"/>
          <p:nvPr/>
        </p:nvSpPr>
        <p:spPr>
          <a:xfrm>
            <a:off x="9345426" y="5761107"/>
            <a:ext cx="2580333" cy="261610"/>
          </a:xfrm>
          <a:prstGeom prst="rect">
            <a:avLst/>
          </a:prstGeom>
          <a:noFill/>
        </p:spPr>
        <p:txBody>
          <a:bodyPr wrap="square">
            <a:spAutoFit/>
          </a:bodyPr>
          <a:lstStyle/>
          <a:p>
            <a:r>
              <a:rPr lang="es-CO" sz="1100" i="1" dirty="0"/>
              <a:t>Pristimantis frater</a:t>
            </a:r>
          </a:p>
        </p:txBody>
      </p:sp>
      <p:sp>
        <p:nvSpPr>
          <p:cNvPr id="8" name="Title 23">
            <a:extLst>
              <a:ext uri="{FF2B5EF4-FFF2-40B4-BE49-F238E27FC236}">
                <a16:creationId xmlns:a16="http://schemas.microsoft.com/office/drawing/2014/main" id="{29F4134A-6C50-E68D-FF6C-47E7C5419919}"/>
              </a:ext>
            </a:extLst>
          </p:cNvPr>
          <p:cNvSpPr txBox="1">
            <a:spLocks/>
          </p:cNvSpPr>
          <p:nvPr/>
        </p:nvSpPr>
        <p:spPr>
          <a:xfrm>
            <a:off x="820256" y="732495"/>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3200" dirty="0">
                <a:solidFill>
                  <a:srgbClr val="00B050"/>
                </a:solidFill>
                <a:latin typeface="Arial"/>
              </a:rPr>
              <a:t>Fauna Terrestre</a:t>
            </a:r>
          </a:p>
        </p:txBody>
      </p:sp>
      <p:pic>
        <p:nvPicPr>
          <p:cNvPr id="18" name="Imagen 17">
            <a:extLst>
              <a:ext uri="{FF2B5EF4-FFF2-40B4-BE49-F238E27FC236}">
                <a16:creationId xmlns:a16="http://schemas.microsoft.com/office/drawing/2014/main" id="{BA45326E-CDE0-5DDE-3566-B099CC2D94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6096" y="1526648"/>
            <a:ext cx="5146506" cy="5331352"/>
          </a:xfrm>
          <a:prstGeom prst="rect">
            <a:avLst/>
          </a:prstGeom>
        </p:spPr>
      </p:pic>
      <p:sp>
        <p:nvSpPr>
          <p:cNvPr id="3" name="CuadroTexto 2">
            <a:extLst>
              <a:ext uri="{FF2B5EF4-FFF2-40B4-BE49-F238E27FC236}">
                <a16:creationId xmlns:a16="http://schemas.microsoft.com/office/drawing/2014/main" id="{3DDD0B0F-04EE-0E1A-858B-6CB882556AB7}"/>
              </a:ext>
            </a:extLst>
          </p:cNvPr>
          <p:cNvSpPr txBox="1"/>
          <p:nvPr/>
        </p:nvSpPr>
        <p:spPr>
          <a:xfrm>
            <a:off x="6276469" y="6142619"/>
            <a:ext cx="548089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just"/>
            <a:r>
              <a:rPr lang="es-ES" sz="1000" dirty="0">
                <a:ea typeface="+mn-lt"/>
                <a:cs typeface="+mn-lt"/>
              </a:rPr>
              <a:t>**Permiso de Estudio para la Recolección de Especímenes de Especies Silvestres de la Diversidad Biológica con Fines de Elaboración de Estudios Ambientales – RES </a:t>
            </a:r>
            <a:r>
              <a:rPr lang="es-ES" sz="900" dirty="0">
                <a:ea typeface="+mn-lt"/>
                <a:cs typeface="+mn-lt"/>
              </a:rPr>
              <a:t>01906 (01-09-22)</a:t>
            </a:r>
            <a:endParaRPr lang="es-ES" sz="900" dirty="0"/>
          </a:p>
        </p:txBody>
      </p:sp>
    </p:spTree>
    <p:extLst>
      <p:ext uri="{BB962C8B-B14F-4D97-AF65-F5344CB8AC3E}">
        <p14:creationId xmlns:p14="http://schemas.microsoft.com/office/powerpoint/2010/main" val="2227834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A02F44-51E3-33E0-9A78-355F759CD269}"/>
              </a:ext>
            </a:extLst>
          </p:cNvPr>
          <p:cNvSpPr>
            <a:spLocks noGrp="1"/>
          </p:cNvSpPr>
          <p:nvPr>
            <p:ph type="ctrTitle"/>
          </p:nvPr>
        </p:nvSpPr>
        <p:spPr/>
        <p:txBody>
          <a:bodyPr/>
          <a:lstStyle/>
          <a:p>
            <a:r>
              <a:rPr lang="es-CO" dirty="0"/>
              <a:t>3. ÁREA DE INFLUENCIA</a:t>
            </a:r>
          </a:p>
        </p:txBody>
      </p:sp>
      <p:sp>
        <p:nvSpPr>
          <p:cNvPr id="3" name="Marcador de número de diapositiva 2">
            <a:extLst>
              <a:ext uri="{FF2B5EF4-FFF2-40B4-BE49-F238E27FC236}">
                <a16:creationId xmlns:a16="http://schemas.microsoft.com/office/drawing/2014/main" id="{347DB37F-420B-B586-A409-A30B86A17225}"/>
              </a:ext>
            </a:extLst>
          </p:cNvPr>
          <p:cNvSpPr>
            <a:spLocks noGrp="1"/>
          </p:cNvSpPr>
          <p:nvPr>
            <p:ph type="sldNum" sz="quarter" idx="4"/>
          </p:nvPr>
        </p:nvSpPr>
        <p:spPr/>
        <p:txBody>
          <a:bodyPr/>
          <a:lstStyle/>
          <a:p>
            <a:fld id="{1ED2235E-0982-3B42-A838-A74550CD4449}" type="slidenum">
              <a:rPr lang="en-GB" smtClean="0"/>
              <a:pPr/>
              <a:t>3</a:t>
            </a:fld>
            <a:endParaRPr lang="en-GB" dirty="0"/>
          </a:p>
        </p:txBody>
      </p:sp>
    </p:spTree>
    <p:extLst>
      <p:ext uri="{BB962C8B-B14F-4D97-AF65-F5344CB8AC3E}">
        <p14:creationId xmlns:p14="http://schemas.microsoft.com/office/powerpoint/2010/main" val="386917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E0BCFDA3-0EFD-1471-D693-4D15DAE2A673}"/>
              </a:ext>
            </a:extLst>
          </p:cNvPr>
          <p:cNvSpPr>
            <a:spLocks noGrp="1"/>
          </p:cNvSpPr>
          <p:nvPr>
            <p:ph type="ftr" sz="quarter" idx="3"/>
          </p:nvPr>
        </p:nvSpPr>
        <p:spPr/>
        <p:txBody>
          <a:bodyPr/>
          <a:lstStyle/>
          <a:p>
            <a:r>
              <a:rPr lang="en-US" dirty="0"/>
              <a:t>Copyright © 2021 Enel S.p.A. All rights reserved. </a:t>
            </a:r>
            <a:endParaRPr lang="en-GB" noProof="0" dirty="0"/>
          </a:p>
        </p:txBody>
      </p:sp>
      <p:sp>
        <p:nvSpPr>
          <p:cNvPr id="6" name="Marcador de número de diapositiva 5">
            <a:extLst>
              <a:ext uri="{FF2B5EF4-FFF2-40B4-BE49-F238E27FC236}">
                <a16:creationId xmlns:a16="http://schemas.microsoft.com/office/drawing/2014/main" id="{5E7FAC19-0CAA-1204-D0AE-2BBE306E4219}"/>
              </a:ext>
            </a:extLst>
          </p:cNvPr>
          <p:cNvSpPr>
            <a:spLocks noGrp="1"/>
          </p:cNvSpPr>
          <p:nvPr>
            <p:ph type="sldNum" sz="quarter" idx="4"/>
          </p:nvPr>
        </p:nvSpPr>
        <p:spPr/>
        <p:txBody>
          <a:bodyPr/>
          <a:lstStyle/>
          <a:p>
            <a:fld id="{1ED2235E-0982-3B42-A838-A74550CD4449}" type="slidenum">
              <a:rPr lang="en-GB" noProof="0" smtClean="0"/>
              <a:pPr/>
              <a:t>30</a:t>
            </a:fld>
            <a:endParaRPr lang="en-GB" noProof="0" dirty="0"/>
          </a:p>
        </p:txBody>
      </p:sp>
      <p:sp>
        <p:nvSpPr>
          <p:cNvPr id="16" name="Marcador de texto 15">
            <a:extLst>
              <a:ext uri="{FF2B5EF4-FFF2-40B4-BE49-F238E27FC236}">
                <a16:creationId xmlns:a16="http://schemas.microsoft.com/office/drawing/2014/main" id="{F1F970B8-CDFB-1091-EE73-26443F986783}"/>
              </a:ext>
            </a:extLst>
          </p:cNvPr>
          <p:cNvSpPr>
            <a:spLocks noGrp="1"/>
          </p:cNvSpPr>
          <p:nvPr>
            <p:ph type="body" sz="quarter" idx="13"/>
          </p:nvPr>
        </p:nvSpPr>
        <p:spPr/>
        <p:txBody>
          <a:bodyPr/>
          <a:lstStyle/>
          <a:p>
            <a:r>
              <a:rPr lang="es-ES" dirty="0"/>
              <a:t>Aves</a:t>
            </a:r>
            <a:endParaRPr lang="es-CO" dirty="0"/>
          </a:p>
        </p:txBody>
      </p:sp>
      <p:grpSp>
        <p:nvGrpSpPr>
          <p:cNvPr id="15" name="Grupo 14">
            <a:extLst>
              <a:ext uri="{FF2B5EF4-FFF2-40B4-BE49-F238E27FC236}">
                <a16:creationId xmlns:a16="http://schemas.microsoft.com/office/drawing/2014/main" id="{9BD5868B-A6C7-E050-E777-93034A38BE90}"/>
              </a:ext>
            </a:extLst>
          </p:cNvPr>
          <p:cNvGrpSpPr/>
          <p:nvPr/>
        </p:nvGrpSpPr>
        <p:grpSpPr>
          <a:xfrm>
            <a:off x="8755525" y="1206442"/>
            <a:ext cx="3213821" cy="4914313"/>
            <a:chOff x="7435257" y="1503488"/>
            <a:chExt cx="3279418" cy="4446682"/>
          </a:xfrm>
        </p:grpSpPr>
        <p:pic>
          <p:nvPicPr>
            <p:cNvPr id="8" name="Imagen 7">
              <a:extLst>
                <a:ext uri="{FF2B5EF4-FFF2-40B4-BE49-F238E27FC236}">
                  <a16:creationId xmlns:a16="http://schemas.microsoft.com/office/drawing/2014/main" id="{2D3C09CE-90C4-FC84-0A57-40D43FE4235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33622" y="1503488"/>
              <a:ext cx="2837401" cy="1891601"/>
            </a:xfrm>
            <a:prstGeom prst="rect">
              <a:avLst/>
            </a:prstGeom>
          </p:spPr>
        </p:pic>
        <p:sp>
          <p:nvSpPr>
            <p:cNvPr id="10" name="CuadroTexto 9">
              <a:extLst>
                <a:ext uri="{FF2B5EF4-FFF2-40B4-BE49-F238E27FC236}">
                  <a16:creationId xmlns:a16="http://schemas.microsoft.com/office/drawing/2014/main" id="{8D197B0F-1B58-CB5E-C7D5-9E0A1FA1FB58}"/>
                </a:ext>
              </a:extLst>
            </p:cNvPr>
            <p:cNvSpPr txBox="1"/>
            <p:nvPr/>
          </p:nvSpPr>
          <p:spPr>
            <a:xfrm>
              <a:off x="7435257" y="3316110"/>
              <a:ext cx="2420223" cy="250641"/>
            </a:xfrm>
            <a:prstGeom prst="rect">
              <a:avLst/>
            </a:prstGeom>
            <a:noFill/>
          </p:spPr>
          <p:txBody>
            <a:bodyPr wrap="square">
              <a:spAutoFit/>
            </a:bodyPr>
            <a:lstStyle/>
            <a:p>
              <a:r>
                <a:rPr lang="es-CO" sz="1200" i="1" dirty="0"/>
                <a:t>Atlapetes semirufus</a:t>
              </a:r>
            </a:p>
          </p:txBody>
        </p:sp>
        <p:pic>
          <p:nvPicPr>
            <p:cNvPr id="12" name="Imagen 11">
              <a:extLst>
                <a:ext uri="{FF2B5EF4-FFF2-40B4-BE49-F238E27FC236}">
                  <a16:creationId xmlns:a16="http://schemas.microsoft.com/office/drawing/2014/main" id="{E081BCBC-8824-8940-4F15-2299F1C460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95642" y="3648830"/>
              <a:ext cx="2291462" cy="2055983"/>
            </a:xfrm>
            <a:prstGeom prst="rect">
              <a:avLst/>
            </a:prstGeom>
          </p:spPr>
        </p:pic>
        <p:sp>
          <p:nvSpPr>
            <p:cNvPr id="14" name="CuadroTexto 13">
              <a:extLst>
                <a:ext uri="{FF2B5EF4-FFF2-40B4-BE49-F238E27FC236}">
                  <a16:creationId xmlns:a16="http://schemas.microsoft.com/office/drawing/2014/main" id="{C5DD7F18-3FD9-679D-81D1-57E58635D6F7}"/>
                </a:ext>
              </a:extLst>
            </p:cNvPr>
            <p:cNvSpPr txBox="1"/>
            <p:nvPr/>
          </p:nvSpPr>
          <p:spPr>
            <a:xfrm>
              <a:off x="8095642" y="5699529"/>
              <a:ext cx="2619033" cy="250641"/>
            </a:xfrm>
            <a:prstGeom prst="rect">
              <a:avLst/>
            </a:prstGeom>
            <a:noFill/>
          </p:spPr>
          <p:txBody>
            <a:bodyPr wrap="square">
              <a:spAutoFit/>
            </a:bodyPr>
            <a:lstStyle/>
            <a:p>
              <a:r>
                <a:rPr lang="es-CO" sz="1200" i="1" dirty="0"/>
                <a:t>Chlorospingus flavopectus</a:t>
              </a:r>
            </a:p>
          </p:txBody>
        </p:sp>
      </p:grpSp>
      <p:sp>
        <p:nvSpPr>
          <p:cNvPr id="17" name="CuadroTexto 16">
            <a:extLst>
              <a:ext uri="{FF2B5EF4-FFF2-40B4-BE49-F238E27FC236}">
                <a16:creationId xmlns:a16="http://schemas.microsoft.com/office/drawing/2014/main" id="{6970E112-BB0A-3391-B000-A2CBD3E73A8B}"/>
              </a:ext>
            </a:extLst>
          </p:cNvPr>
          <p:cNvSpPr txBox="1"/>
          <p:nvPr/>
        </p:nvSpPr>
        <p:spPr>
          <a:xfrm>
            <a:off x="6065753" y="1156962"/>
            <a:ext cx="2420223" cy="1938992"/>
          </a:xfrm>
          <a:prstGeom prst="rect">
            <a:avLst/>
          </a:prstGeom>
          <a:noFill/>
        </p:spPr>
        <p:txBody>
          <a:bodyPr wrap="square">
            <a:spAutoFit/>
          </a:bodyPr>
          <a:lstStyle/>
          <a:p>
            <a:r>
              <a:rPr lang="es-CO" sz="2400" b="1" dirty="0">
                <a:solidFill>
                  <a:srgbClr val="00B379"/>
                </a:solidFill>
              </a:rPr>
              <a:t>118 especies de aves</a:t>
            </a:r>
          </a:p>
          <a:p>
            <a:endParaRPr lang="es-CO" sz="2400" b="1" i="1" dirty="0"/>
          </a:p>
          <a:p>
            <a:r>
              <a:rPr lang="es-CO" sz="1200" i="1" dirty="0"/>
              <a:t>23 puntos de captura Activa con redes de niebla</a:t>
            </a:r>
          </a:p>
          <a:p>
            <a:r>
              <a:rPr lang="es-CO" sz="1200" i="1" dirty="0"/>
              <a:t>66 transectos de observación y búsqueda libre. </a:t>
            </a:r>
          </a:p>
        </p:txBody>
      </p:sp>
      <p:pic>
        <p:nvPicPr>
          <p:cNvPr id="2" name="Imagen 1"/>
          <p:cNvPicPr>
            <a:picLocks noChangeAspect="1"/>
          </p:cNvPicPr>
          <p:nvPr/>
        </p:nvPicPr>
        <p:blipFill>
          <a:blip r:embed="rId4"/>
          <a:stretch>
            <a:fillRect/>
          </a:stretch>
        </p:blipFill>
        <p:spPr>
          <a:xfrm>
            <a:off x="6267564" y="3689595"/>
            <a:ext cx="2597838" cy="2160000"/>
          </a:xfrm>
          <a:prstGeom prst="rect">
            <a:avLst/>
          </a:prstGeom>
        </p:spPr>
      </p:pic>
      <p:sp>
        <p:nvSpPr>
          <p:cNvPr id="18" name="CuadroTexto 17">
            <a:extLst>
              <a:ext uri="{FF2B5EF4-FFF2-40B4-BE49-F238E27FC236}">
                <a16:creationId xmlns:a16="http://schemas.microsoft.com/office/drawing/2014/main" id="{C5DD7F18-3FD9-679D-81D1-57E58635D6F7}"/>
              </a:ext>
            </a:extLst>
          </p:cNvPr>
          <p:cNvSpPr txBox="1"/>
          <p:nvPr/>
        </p:nvSpPr>
        <p:spPr>
          <a:xfrm>
            <a:off x="6267564" y="5884875"/>
            <a:ext cx="2077467" cy="276999"/>
          </a:xfrm>
          <a:prstGeom prst="rect">
            <a:avLst/>
          </a:prstGeom>
          <a:noFill/>
        </p:spPr>
        <p:txBody>
          <a:bodyPr wrap="square">
            <a:spAutoFit/>
          </a:bodyPr>
          <a:lstStyle/>
          <a:p>
            <a:r>
              <a:rPr lang="es-CO" sz="1200" i="1" dirty="0"/>
              <a:t>Zonotrichia capensis</a:t>
            </a:r>
          </a:p>
        </p:txBody>
      </p:sp>
      <p:sp>
        <p:nvSpPr>
          <p:cNvPr id="7" name="Title 23">
            <a:extLst>
              <a:ext uri="{FF2B5EF4-FFF2-40B4-BE49-F238E27FC236}">
                <a16:creationId xmlns:a16="http://schemas.microsoft.com/office/drawing/2014/main" id="{640FEF62-C606-E2E3-F959-282E8C854B21}"/>
              </a:ext>
            </a:extLst>
          </p:cNvPr>
          <p:cNvSpPr txBox="1">
            <a:spLocks/>
          </p:cNvSpPr>
          <p:nvPr/>
        </p:nvSpPr>
        <p:spPr>
          <a:xfrm>
            <a:off x="820256" y="732495"/>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3200" dirty="0">
                <a:solidFill>
                  <a:srgbClr val="00B050"/>
                </a:solidFill>
                <a:latin typeface="Arial"/>
              </a:rPr>
              <a:t>Fauna Terrestre</a:t>
            </a:r>
          </a:p>
        </p:txBody>
      </p:sp>
      <p:pic>
        <p:nvPicPr>
          <p:cNvPr id="19" name="Imagen 18">
            <a:extLst>
              <a:ext uri="{FF2B5EF4-FFF2-40B4-BE49-F238E27FC236}">
                <a16:creationId xmlns:a16="http://schemas.microsoft.com/office/drawing/2014/main" id="{6CDBA747-3065-1E34-265F-07EC8CA1D2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9586" y="1368118"/>
            <a:ext cx="5243839" cy="5432181"/>
          </a:xfrm>
          <a:prstGeom prst="rect">
            <a:avLst/>
          </a:prstGeom>
        </p:spPr>
      </p:pic>
      <p:sp>
        <p:nvSpPr>
          <p:cNvPr id="4" name="CuadroTexto 3">
            <a:extLst>
              <a:ext uri="{FF2B5EF4-FFF2-40B4-BE49-F238E27FC236}">
                <a16:creationId xmlns:a16="http://schemas.microsoft.com/office/drawing/2014/main" id="{E0A57BE7-0184-61DC-4A5F-65AC981D21EB}"/>
              </a:ext>
            </a:extLst>
          </p:cNvPr>
          <p:cNvSpPr txBox="1"/>
          <p:nvPr/>
        </p:nvSpPr>
        <p:spPr>
          <a:xfrm>
            <a:off x="5783855" y="6353061"/>
            <a:ext cx="548089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just"/>
            <a:r>
              <a:rPr lang="es-ES" sz="1000" dirty="0">
                <a:ea typeface="+mn-lt"/>
                <a:cs typeface="+mn-lt"/>
              </a:rPr>
              <a:t>**Permiso de Estudio para la Recolección de Especímenes de Especies Silvestres de la Diversidad Biológica con Fines de Elaboración de Estudios Ambientales – RES </a:t>
            </a:r>
            <a:r>
              <a:rPr lang="es-ES" sz="900" dirty="0">
                <a:ea typeface="+mn-lt"/>
                <a:cs typeface="+mn-lt"/>
              </a:rPr>
              <a:t>01906 (01-09-22)</a:t>
            </a:r>
            <a:endParaRPr lang="es-ES" sz="900" dirty="0"/>
          </a:p>
        </p:txBody>
      </p:sp>
    </p:spTree>
    <p:extLst>
      <p:ext uri="{BB962C8B-B14F-4D97-AF65-F5344CB8AC3E}">
        <p14:creationId xmlns:p14="http://schemas.microsoft.com/office/powerpoint/2010/main" val="40828847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E0BCFDA3-0EFD-1471-D693-4D15DAE2A673}"/>
              </a:ext>
            </a:extLst>
          </p:cNvPr>
          <p:cNvSpPr>
            <a:spLocks noGrp="1"/>
          </p:cNvSpPr>
          <p:nvPr>
            <p:ph type="ftr" sz="quarter" idx="3"/>
          </p:nvPr>
        </p:nvSpPr>
        <p:spPr/>
        <p:txBody>
          <a:bodyPr/>
          <a:lstStyle/>
          <a:p>
            <a:r>
              <a:rPr lang="en-US" dirty="0"/>
              <a:t>Copyright © 2021 Enel S.p.A. All rights reserved. </a:t>
            </a:r>
            <a:endParaRPr lang="en-GB" noProof="0" dirty="0"/>
          </a:p>
        </p:txBody>
      </p:sp>
      <p:sp>
        <p:nvSpPr>
          <p:cNvPr id="6" name="Marcador de número de diapositiva 5">
            <a:extLst>
              <a:ext uri="{FF2B5EF4-FFF2-40B4-BE49-F238E27FC236}">
                <a16:creationId xmlns:a16="http://schemas.microsoft.com/office/drawing/2014/main" id="{5E7FAC19-0CAA-1204-D0AE-2BBE306E4219}"/>
              </a:ext>
            </a:extLst>
          </p:cNvPr>
          <p:cNvSpPr>
            <a:spLocks noGrp="1"/>
          </p:cNvSpPr>
          <p:nvPr>
            <p:ph type="sldNum" sz="quarter" idx="4"/>
          </p:nvPr>
        </p:nvSpPr>
        <p:spPr/>
        <p:txBody>
          <a:bodyPr/>
          <a:lstStyle/>
          <a:p>
            <a:fld id="{1ED2235E-0982-3B42-A838-A74550CD4449}" type="slidenum">
              <a:rPr lang="en-GB" noProof="0" smtClean="0"/>
              <a:pPr/>
              <a:t>31</a:t>
            </a:fld>
            <a:endParaRPr lang="en-GB" noProof="0" dirty="0"/>
          </a:p>
        </p:txBody>
      </p:sp>
      <p:sp>
        <p:nvSpPr>
          <p:cNvPr id="16" name="Marcador de texto 15">
            <a:extLst>
              <a:ext uri="{FF2B5EF4-FFF2-40B4-BE49-F238E27FC236}">
                <a16:creationId xmlns:a16="http://schemas.microsoft.com/office/drawing/2014/main" id="{F1F970B8-CDFB-1091-EE73-26443F986783}"/>
              </a:ext>
            </a:extLst>
          </p:cNvPr>
          <p:cNvSpPr>
            <a:spLocks noGrp="1"/>
          </p:cNvSpPr>
          <p:nvPr>
            <p:ph type="body" sz="quarter" idx="13"/>
          </p:nvPr>
        </p:nvSpPr>
        <p:spPr/>
        <p:txBody>
          <a:bodyPr/>
          <a:lstStyle/>
          <a:p>
            <a:r>
              <a:rPr lang="es-ES" dirty="0"/>
              <a:t>Mamíferos</a:t>
            </a:r>
            <a:endParaRPr lang="es-CO" dirty="0"/>
          </a:p>
        </p:txBody>
      </p:sp>
      <p:pic>
        <p:nvPicPr>
          <p:cNvPr id="14" name="Imagen 13">
            <a:extLst>
              <a:ext uri="{FF2B5EF4-FFF2-40B4-BE49-F238E27FC236}">
                <a16:creationId xmlns:a16="http://schemas.microsoft.com/office/drawing/2014/main" id="{0EDC1690-503F-36D4-5218-E22F4DC19C4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622969" y="1306170"/>
            <a:ext cx="2312766" cy="2255942"/>
          </a:xfrm>
          <a:prstGeom prst="rect">
            <a:avLst/>
          </a:prstGeom>
        </p:spPr>
      </p:pic>
      <p:sp>
        <p:nvSpPr>
          <p:cNvPr id="17" name="CuadroTexto 16">
            <a:extLst>
              <a:ext uri="{FF2B5EF4-FFF2-40B4-BE49-F238E27FC236}">
                <a16:creationId xmlns:a16="http://schemas.microsoft.com/office/drawing/2014/main" id="{01E5567F-F8B1-F69F-C5B9-441DA326F21A}"/>
              </a:ext>
            </a:extLst>
          </p:cNvPr>
          <p:cNvSpPr txBox="1"/>
          <p:nvPr/>
        </p:nvSpPr>
        <p:spPr>
          <a:xfrm>
            <a:off x="6917053" y="1306168"/>
            <a:ext cx="2420223" cy="2123658"/>
          </a:xfrm>
          <a:prstGeom prst="rect">
            <a:avLst/>
          </a:prstGeom>
          <a:noFill/>
        </p:spPr>
        <p:txBody>
          <a:bodyPr wrap="square">
            <a:spAutoFit/>
          </a:bodyPr>
          <a:lstStyle/>
          <a:p>
            <a:r>
              <a:rPr lang="es-CO" sz="2400" b="1" dirty="0">
                <a:solidFill>
                  <a:srgbClr val="00B379"/>
                </a:solidFill>
              </a:rPr>
              <a:t>7 especies de mamíferos</a:t>
            </a:r>
          </a:p>
          <a:p>
            <a:endParaRPr lang="es-CO" sz="1200" i="1" dirty="0"/>
          </a:p>
          <a:p>
            <a:r>
              <a:rPr lang="es-CO" sz="1200" i="1" dirty="0"/>
              <a:t>11 Redes de niebla</a:t>
            </a:r>
          </a:p>
          <a:p>
            <a:r>
              <a:rPr lang="es-CO" sz="1200" i="1" dirty="0"/>
              <a:t>20 Trampas Sherman</a:t>
            </a:r>
          </a:p>
          <a:p>
            <a:r>
              <a:rPr lang="es-CO" sz="1200" i="1" dirty="0"/>
              <a:t>6 Trampas Tomahawk</a:t>
            </a:r>
          </a:p>
          <a:p>
            <a:r>
              <a:rPr lang="es-CO" sz="1200" i="1" dirty="0"/>
              <a:t>4 Cámara trampa</a:t>
            </a:r>
          </a:p>
          <a:p>
            <a:r>
              <a:rPr lang="es-CO" sz="1200" i="1" dirty="0"/>
              <a:t>56 transectos de observación y búsqueda libre. </a:t>
            </a:r>
          </a:p>
        </p:txBody>
      </p:sp>
      <p:sp>
        <p:nvSpPr>
          <p:cNvPr id="13" name="CuadroTexto 12">
            <a:extLst>
              <a:ext uri="{FF2B5EF4-FFF2-40B4-BE49-F238E27FC236}">
                <a16:creationId xmlns:a16="http://schemas.microsoft.com/office/drawing/2014/main" id="{8D197B0F-1B58-CB5E-C7D5-9E0A1FA1FB58}"/>
              </a:ext>
            </a:extLst>
          </p:cNvPr>
          <p:cNvSpPr txBox="1"/>
          <p:nvPr/>
        </p:nvSpPr>
        <p:spPr>
          <a:xfrm>
            <a:off x="9622969" y="3562112"/>
            <a:ext cx="2371812" cy="276999"/>
          </a:xfrm>
          <a:prstGeom prst="rect">
            <a:avLst/>
          </a:prstGeom>
          <a:noFill/>
        </p:spPr>
        <p:txBody>
          <a:bodyPr wrap="square">
            <a:spAutoFit/>
          </a:bodyPr>
          <a:lstStyle/>
          <a:p>
            <a:r>
              <a:rPr lang="es-CO" sz="1200" i="1" dirty="0"/>
              <a:t>Carollia brevicauda</a:t>
            </a:r>
          </a:p>
        </p:txBody>
      </p:sp>
      <p:pic>
        <p:nvPicPr>
          <p:cNvPr id="2" name="Imagen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5426" y="3824569"/>
            <a:ext cx="2160000" cy="2160000"/>
          </a:xfrm>
          <a:prstGeom prst="rect">
            <a:avLst/>
          </a:prstGeom>
        </p:spPr>
      </p:pic>
      <p:sp>
        <p:nvSpPr>
          <p:cNvPr id="18" name="CuadroTexto 17">
            <a:extLst>
              <a:ext uri="{FF2B5EF4-FFF2-40B4-BE49-F238E27FC236}">
                <a16:creationId xmlns:a16="http://schemas.microsoft.com/office/drawing/2014/main" id="{8D197B0F-1B58-CB5E-C7D5-9E0A1FA1FB58}"/>
              </a:ext>
            </a:extLst>
          </p:cNvPr>
          <p:cNvSpPr txBox="1"/>
          <p:nvPr/>
        </p:nvSpPr>
        <p:spPr>
          <a:xfrm>
            <a:off x="7465426" y="5977906"/>
            <a:ext cx="2371812" cy="276999"/>
          </a:xfrm>
          <a:prstGeom prst="rect">
            <a:avLst/>
          </a:prstGeom>
          <a:noFill/>
        </p:spPr>
        <p:txBody>
          <a:bodyPr wrap="square">
            <a:spAutoFit/>
          </a:bodyPr>
          <a:lstStyle/>
          <a:p>
            <a:r>
              <a:rPr lang="es-CO" sz="1200" i="1" dirty="0"/>
              <a:t>Puma concolor</a:t>
            </a:r>
          </a:p>
        </p:txBody>
      </p:sp>
      <p:pic>
        <p:nvPicPr>
          <p:cNvPr id="7" name="Imagen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01922" y="3838151"/>
            <a:ext cx="1816363" cy="2160000"/>
          </a:xfrm>
          <a:prstGeom prst="rect">
            <a:avLst/>
          </a:prstGeom>
        </p:spPr>
      </p:pic>
      <p:sp>
        <p:nvSpPr>
          <p:cNvPr id="19" name="CuadroTexto 18">
            <a:extLst>
              <a:ext uri="{FF2B5EF4-FFF2-40B4-BE49-F238E27FC236}">
                <a16:creationId xmlns:a16="http://schemas.microsoft.com/office/drawing/2014/main" id="{8D197B0F-1B58-CB5E-C7D5-9E0A1FA1FB58}"/>
              </a:ext>
            </a:extLst>
          </p:cNvPr>
          <p:cNvSpPr txBox="1"/>
          <p:nvPr/>
        </p:nvSpPr>
        <p:spPr>
          <a:xfrm>
            <a:off x="9901922" y="5977905"/>
            <a:ext cx="2371812" cy="276999"/>
          </a:xfrm>
          <a:prstGeom prst="rect">
            <a:avLst/>
          </a:prstGeom>
          <a:noFill/>
        </p:spPr>
        <p:txBody>
          <a:bodyPr wrap="square">
            <a:spAutoFit/>
          </a:bodyPr>
          <a:lstStyle/>
          <a:p>
            <a:r>
              <a:rPr lang="es-CO" sz="1200" i="1" dirty="0"/>
              <a:t>Didelphis marsupialis</a:t>
            </a:r>
          </a:p>
        </p:txBody>
      </p:sp>
      <p:sp>
        <p:nvSpPr>
          <p:cNvPr id="8" name="Title 23">
            <a:extLst>
              <a:ext uri="{FF2B5EF4-FFF2-40B4-BE49-F238E27FC236}">
                <a16:creationId xmlns:a16="http://schemas.microsoft.com/office/drawing/2014/main" id="{44C07BC1-E429-85C0-B34E-4F7BF530222E}"/>
              </a:ext>
            </a:extLst>
          </p:cNvPr>
          <p:cNvSpPr txBox="1">
            <a:spLocks/>
          </p:cNvSpPr>
          <p:nvPr/>
        </p:nvSpPr>
        <p:spPr>
          <a:xfrm>
            <a:off x="820256" y="732495"/>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3200" dirty="0">
                <a:solidFill>
                  <a:srgbClr val="00B050"/>
                </a:solidFill>
                <a:latin typeface="Arial"/>
              </a:rPr>
              <a:t>Fauna Terrestre</a:t>
            </a:r>
          </a:p>
        </p:txBody>
      </p:sp>
      <p:pic>
        <p:nvPicPr>
          <p:cNvPr id="10" name="Imagen 9">
            <a:extLst>
              <a:ext uri="{FF2B5EF4-FFF2-40B4-BE49-F238E27FC236}">
                <a16:creationId xmlns:a16="http://schemas.microsoft.com/office/drawing/2014/main" id="{F53456A1-5A3E-ECFD-952A-5179761961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8451" y="1400432"/>
            <a:ext cx="5268345" cy="5457567"/>
          </a:xfrm>
          <a:prstGeom prst="rect">
            <a:avLst/>
          </a:prstGeom>
        </p:spPr>
      </p:pic>
      <p:sp>
        <p:nvSpPr>
          <p:cNvPr id="4" name="CuadroTexto 3">
            <a:extLst>
              <a:ext uri="{FF2B5EF4-FFF2-40B4-BE49-F238E27FC236}">
                <a16:creationId xmlns:a16="http://schemas.microsoft.com/office/drawing/2014/main" id="{FBB735D7-CE0E-BD6B-CA59-3719617646AE}"/>
              </a:ext>
            </a:extLst>
          </p:cNvPr>
          <p:cNvSpPr txBox="1"/>
          <p:nvPr/>
        </p:nvSpPr>
        <p:spPr>
          <a:xfrm>
            <a:off x="6233710" y="6353061"/>
            <a:ext cx="548089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just"/>
            <a:r>
              <a:rPr lang="es-ES" sz="1000" dirty="0">
                <a:ea typeface="+mn-lt"/>
                <a:cs typeface="+mn-lt"/>
              </a:rPr>
              <a:t>**Permiso de Estudio para la Recolección de Especímenes de Especies Silvestres de la Diversidad Biológica con Fines de Elaboración de Estudios Ambientales – RES </a:t>
            </a:r>
            <a:r>
              <a:rPr lang="es-ES" sz="900" dirty="0">
                <a:ea typeface="+mn-lt"/>
                <a:cs typeface="+mn-lt"/>
              </a:rPr>
              <a:t>01906 (01-09-22)</a:t>
            </a:r>
            <a:endParaRPr lang="es-ES" sz="900" dirty="0"/>
          </a:p>
        </p:txBody>
      </p:sp>
    </p:spTree>
    <p:extLst>
      <p:ext uri="{BB962C8B-B14F-4D97-AF65-F5344CB8AC3E}">
        <p14:creationId xmlns:p14="http://schemas.microsoft.com/office/powerpoint/2010/main" val="525552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820ACE-2205-6288-72CE-7C9ED052764E}"/>
              </a:ext>
            </a:extLst>
          </p:cNvPr>
          <p:cNvSpPr>
            <a:spLocks noGrp="1"/>
          </p:cNvSpPr>
          <p:nvPr>
            <p:ph type="title"/>
          </p:nvPr>
        </p:nvSpPr>
        <p:spPr>
          <a:xfrm>
            <a:off x="1647219" y="271287"/>
            <a:ext cx="8375651" cy="394980"/>
          </a:xfrm>
        </p:spPr>
        <p:txBody>
          <a:bodyPr/>
          <a:lstStyle/>
          <a:p>
            <a:pPr algn="ctr"/>
            <a:r>
              <a:rPr lang="es-CO" dirty="0"/>
              <a:t>RESULTADOS HIDROBIOLÓGICOS</a:t>
            </a:r>
          </a:p>
        </p:txBody>
      </p:sp>
      <p:sp>
        <p:nvSpPr>
          <p:cNvPr id="3" name="Marcador de texto 2">
            <a:extLst>
              <a:ext uri="{FF2B5EF4-FFF2-40B4-BE49-F238E27FC236}">
                <a16:creationId xmlns:a16="http://schemas.microsoft.com/office/drawing/2014/main" id="{4DF12080-7183-501F-F698-AEE481BD96B5}"/>
              </a:ext>
            </a:extLst>
          </p:cNvPr>
          <p:cNvSpPr>
            <a:spLocks noGrp="1"/>
          </p:cNvSpPr>
          <p:nvPr>
            <p:ph type="body" sz="quarter" idx="13"/>
          </p:nvPr>
        </p:nvSpPr>
        <p:spPr>
          <a:xfrm>
            <a:off x="4696637" y="723939"/>
            <a:ext cx="2817776" cy="480781"/>
          </a:xfrm>
        </p:spPr>
        <p:txBody>
          <a:bodyPr/>
          <a:lstStyle/>
          <a:p>
            <a:r>
              <a:rPr lang="es-CO" dirty="0"/>
              <a:t>MACROINVERTEBRADOS</a:t>
            </a:r>
          </a:p>
        </p:txBody>
      </p:sp>
      <p:sp>
        <p:nvSpPr>
          <p:cNvPr id="5" name="Marcador de pie de página 4">
            <a:extLst>
              <a:ext uri="{FF2B5EF4-FFF2-40B4-BE49-F238E27FC236}">
                <a16:creationId xmlns:a16="http://schemas.microsoft.com/office/drawing/2014/main" id="{08C43DF8-B232-1346-DF67-E0041670B18C}"/>
              </a:ext>
            </a:extLst>
          </p:cNvPr>
          <p:cNvSpPr>
            <a:spLocks noGrp="1"/>
          </p:cNvSpPr>
          <p:nvPr>
            <p:ph type="ftr" sz="quarter" idx="3"/>
          </p:nvPr>
        </p:nvSpPr>
        <p:spPr/>
        <p:txBody>
          <a:bodyPr/>
          <a:lstStyle/>
          <a:p>
            <a:r>
              <a:rPr lang="en-US" dirty="0"/>
              <a:t>Copyright © 2021 Enel S.p.A. All rights reserved. </a:t>
            </a:r>
            <a:endParaRPr lang="en-GB" noProof="0" dirty="0"/>
          </a:p>
        </p:txBody>
      </p:sp>
      <p:sp>
        <p:nvSpPr>
          <p:cNvPr id="12" name="Flecha: hacia abajo 11">
            <a:extLst>
              <a:ext uri="{FF2B5EF4-FFF2-40B4-BE49-F238E27FC236}">
                <a16:creationId xmlns:a16="http://schemas.microsoft.com/office/drawing/2014/main" id="{797189D0-2D7C-D261-C0D2-350B626D48F0}"/>
              </a:ext>
            </a:extLst>
          </p:cNvPr>
          <p:cNvSpPr/>
          <p:nvPr/>
        </p:nvSpPr>
        <p:spPr>
          <a:xfrm>
            <a:off x="5844569" y="1082629"/>
            <a:ext cx="194553" cy="272374"/>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s-CO" sz="2000" dirty="0"/>
          </a:p>
        </p:txBody>
      </p:sp>
      <p:sp>
        <p:nvSpPr>
          <p:cNvPr id="8" name="CuadroTexto 7">
            <a:extLst>
              <a:ext uri="{FF2B5EF4-FFF2-40B4-BE49-F238E27FC236}">
                <a16:creationId xmlns:a16="http://schemas.microsoft.com/office/drawing/2014/main" id="{228E8BF7-A5F8-DF4B-EBDF-C0EA59101C0C}"/>
              </a:ext>
            </a:extLst>
          </p:cNvPr>
          <p:cNvSpPr txBox="1"/>
          <p:nvPr/>
        </p:nvSpPr>
        <p:spPr>
          <a:xfrm>
            <a:off x="312065" y="4919341"/>
            <a:ext cx="11586919" cy="1131079"/>
          </a:xfrm>
          <a:prstGeom prst="rect">
            <a:avLst/>
          </a:prstGeom>
          <a:noFill/>
        </p:spPr>
        <p:txBody>
          <a:bodyPr wrap="square">
            <a:spAutoFit/>
          </a:bodyPr>
          <a:lstStyle/>
          <a:p>
            <a:pPr lvl="0" algn="ctr">
              <a:spcBef>
                <a:spcPts val="600"/>
              </a:spcBef>
              <a:spcAft>
                <a:spcPts val="600"/>
              </a:spcAft>
              <a:tabLst>
                <a:tab pos="228600" algn="l"/>
                <a:tab pos="449580" algn="l"/>
              </a:tabLst>
            </a:pPr>
            <a:r>
              <a:rPr lang="es-CO" sz="1050" dirty="0">
                <a:effectLst/>
                <a:latin typeface="Arial" panose="020B0604020202020204" pitchFamily="34" charset="0"/>
                <a:ea typeface="Calibri" panose="020F0502020204030204" pitchFamily="34" charset="0"/>
                <a:cs typeface="Arial" panose="020B0604020202020204" pitchFamily="34" charset="0"/>
              </a:rPr>
              <a:t>CONCLUSIONES</a:t>
            </a:r>
          </a:p>
          <a:p>
            <a:pPr marL="342900" lvl="0" indent="-342900" algn="just">
              <a:spcBef>
                <a:spcPts val="600"/>
              </a:spcBef>
              <a:spcAft>
                <a:spcPts val="600"/>
              </a:spcAft>
              <a:buFont typeface="Wingdings" panose="05000000000000000000" pitchFamily="2" charset="2"/>
              <a:buChar char=""/>
              <a:tabLst>
                <a:tab pos="228600" algn="l"/>
                <a:tab pos="449580" algn="l"/>
              </a:tabLst>
            </a:pPr>
            <a:r>
              <a:rPr lang="es-CO" sz="1050" dirty="0">
                <a:effectLst/>
                <a:latin typeface="Arial" panose="020B0604020202020204" pitchFamily="34" charset="0"/>
                <a:ea typeface="Calibri" panose="020F0502020204030204" pitchFamily="34" charset="0"/>
                <a:cs typeface="Arial" panose="020B0604020202020204" pitchFamily="34" charset="0"/>
              </a:rPr>
              <a:t>La composición de la comunidad de macroinvertebrados acuáticos en los cinco puntos evaluados estuvo fuertemente influenciada por factores relacionados con la poca disponibilidad de mesohábitats, se observaron sistemas sin heterogeneidad de sustratos para el establecimiento de las comunidades de macroinvertebrados. Por tal, los valores de abundancia y riqueza son bajos en comparación con sistemas acuáticos similares en zonas bajas del país. </a:t>
            </a:r>
          </a:p>
          <a:p>
            <a:pPr marL="342900" lvl="0" indent="-342900" algn="just">
              <a:spcAft>
                <a:spcPts val="600"/>
              </a:spcAft>
              <a:buFont typeface="Wingdings" panose="05000000000000000000" pitchFamily="2" charset="2"/>
              <a:buChar char=""/>
              <a:tabLst>
                <a:tab pos="228600" algn="l"/>
                <a:tab pos="449580" algn="l"/>
              </a:tabLst>
            </a:pPr>
            <a:r>
              <a:rPr lang="es-CO" sz="1050" dirty="0">
                <a:effectLst/>
                <a:latin typeface="Arial" panose="020B0604020202020204" pitchFamily="34" charset="0"/>
                <a:ea typeface="Calibri" panose="020F0502020204030204" pitchFamily="34" charset="0"/>
                <a:cs typeface="Arial" panose="020B0604020202020204" pitchFamily="34" charset="0"/>
              </a:rPr>
              <a:t>Para establecer un comportamiento de la composición y estructura de la fauna acuática, es necesario realizar un muestreo durante una época climática contrastante. </a:t>
            </a:r>
          </a:p>
        </p:txBody>
      </p:sp>
      <p:graphicFrame>
        <p:nvGraphicFramePr>
          <p:cNvPr id="15" name="Tabla 14">
            <a:extLst>
              <a:ext uri="{FF2B5EF4-FFF2-40B4-BE49-F238E27FC236}">
                <a16:creationId xmlns:a16="http://schemas.microsoft.com/office/drawing/2014/main" id="{6519D143-266B-67A3-D2A8-1000D1DBDA67}"/>
              </a:ext>
            </a:extLst>
          </p:cNvPr>
          <p:cNvGraphicFramePr>
            <a:graphicFrameLocks noGrp="1"/>
          </p:cNvGraphicFramePr>
          <p:nvPr>
            <p:extLst>
              <p:ext uri="{D42A27DB-BD31-4B8C-83A1-F6EECF244321}">
                <p14:modId xmlns:p14="http://schemas.microsoft.com/office/powerpoint/2010/main" val="1717834875"/>
              </p:ext>
            </p:extLst>
          </p:nvPr>
        </p:nvGraphicFramePr>
        <p:xfrm>
          <a:off x="3785477" y="1354630"/>
          <a:ext cx="5029202" cy="1537229"/>
        </p:xfrm>
        <a:graphic>
          <a:graphicData uri="http://schemas.openxmlformats.org/drawingml/2006/table">
            <a:tbl>
              <a:tblPr firstRow="1" firstCol="1" bandRow="1">
                <a:tableStyleId>{5940675A-B579-460E-94D1-54222C63F5DA}</a:tableStyleId>
              </a:tblPr>
              <a:tblGrid>
                <a:gridCol w="590551">
                  <a:extLst>
                    <a:ext uri="{9D8B030D-6E8A-4147-A177-3AD203B41FA5}">
                      <a16:colId xmlns:a16="http://schemas.microsoft.com/office/drawing/2014/main" val="2529764974"/>
                    </a:ext>
                  </a:extLst>
                </a:gridCol>
                <a:gridCol w="542925">
                  <a:extLst>
                    <a:ext uri="{9D8B030D-6E8A-4147-A177-3AD203B41FA5}">
                      <a16:colId xmlns:a16="http://schemas.microsoft.com/office/drawing/2014/main" val="2600154635"/>
                    </a:ext>
                  </a:extLst>
                </a:gridCol>
                <a:gridCol w="847725">
                  <a:extLst>
                    <a:ext uri="{9D8B030D-6E8A-4147-A177-3AD203B41FA5}">
                      <a16:colId xmlns:a16="http://schemas.microsoft.com/office/drawing/2014/main" val="3132136128"/>
                    </a:ext>
                  </a:extLst>
                </a:gridCol>
                <a:gridCol w="952500">
                  <a:extLst>
                    <a:ext uri="{9D8B030D-6E8A-4147-A177-3AD203B41FA5}">
                      <a16:colId xmlns:a16="http://schemas.microsoft.com/office/drawing/2014/main" val="2995992523"/>
                    </a:ext>
                  </a:extLst>
                </a:gridCol>
                <a:gridCol w="2095501">
                  <a:extLst>
                    <a:ext uri="{9D8B030D-6E8A-4147-A177-3AD203B41FA5}">
                      <a16:colId xmlns:a16="http://schemas.microsoft.com/office/drawing/2014/main" val="4266346160"/>
                    </a:ext>
                  </a:extLst>
                </a:gridCol>
              </a:tblGrid>
              <a:tr h="125362">
                <a:tc>
                  <a:txBody>
                    <a:bodyPr/>
                    <a:lstStyle/>
                    <a:p>
                      <a:pPr algn="ctr">
                        <a:spcBef>
                          <a:spcPts val="600"/>
                        </a:spcBef>
                        <a:spcAft>
                          <a:spcPts val="600"/>
                        </a:spcAft>
                      </a:pPr>
                      <a:r>
                        <a:rPr lang="es-CO" sz="800" dirty="0">
                          <a:effectLst/>
                        </a:rPr>
                        <a:t>PHYLUM</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solidFill>
                      <a:srgbClr val="00B050"/>
                    </a:solidFill>
                  </a:tcPr>
                </a:tc>
                <a:tc>
                  <a:txBody>
                    <a:bodyPr/>
                    <a:lstStyle/>
                    <a:p>
                      <a:pPr algn="ctr">
                        <a:spcBef>
                          <a:spcPts val="600"/>
                        </a:spcBef>
                        <a:spcAft>
                          <a:spcPts val="600"/>
                        </a:spcAft>
                      </a:pPr>
                      <a:r>
                        <a:rPr lang="es-CO" sz="800" dirty="0">
                          <a:effectLst/>
                        </a:rPr>
                        <a:t>CLASE</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solidFill>
                      <a:srgbClr val="00B050"/>
                    </a:solidFill>
                  </a:tcPr>
                </a:tc>
                <a:tc>
                  <a:txBody>
                    <a:bodyPr/>
                    <a:lstStyle/>
                    <a:p>
                      <a:pPr algn="ctr">
                        <a:spcBef>
                          <a:spcPts val="600"/>
                        </a:spcBef>
                        <a:spcAft>
                          <a:spcPts val="600"/>
                        </a:spcAft>
                      </a:pPr>
                      <a:r>
                        <a:rPr lang="es-CO" sz="800" dirty="0">
                          <a:effectLst/>
                        </a:rPr>
                        <a:t>ORDEN</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solidFill>
                      <a:srgbClr val="00B050"/>
                    </a:solidFill>
                  </a:tcPr>
                </a:tc>
                <a:tc>
                  <a:txBody>
                    <a:bodyPr/>
                    <a:lstStyle/>
                    <a:p>
                      <a:pPr algn="ctr">
                        <a:spcBef>
                          <a:spcPts val="600"/>
                        </a:spcBef>
                        <a:spcAft>
                          <a:spcPts val="600"/>
                        </a:spcAft>
                      </a:pPr>
                      <a:r>
                        <a:rPr lang="es-CO" sz="800" dirty="0">
                          <a:effectLst/>
                        </a:rPr>
                        <a:t>FAMILIA</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solidFill>
                      <a:srgbClr val="00B050"/>
                    </a:solidFill>
                  </a:tcPr>
                </a:tc>
                <a:tc>
                  <a:txBody>
                    <a:bodyPr/>
                    <a:lstStyle/>
                    <a:p>
                      <a:pPr algn="ctr">
                        <a:spcBef>
                          <a:spcPts val="600"/>
                        </a:spcBef>
                        <a:spcAft>
                          <a:spcPts val="600"/>
                        </a:spcAft>
                      </a:pPr>
                      <a:r>
                        <a:rPr lang="es-CO" sz="800" dirty="0">
                          <a:effectLst/>
                        </a:rPr>
                        <a:t>ESPECIE</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solidFill>
                      <a:srgbClr val="00B050"/>
                    </a:solidFill>
                  </a:tcPr>
                </a:tc>
                <a:extLst>
                  <a:ext uri="{0D108BD9-81ED-4DB2-BD59-A6C34878D82A}">
                    <a16:rowId xmlns:a16="http://schemas.microsoft.com/office/drawing/2014/main" val="2957956436"/>
                  </a:ext>
                </a:extLst>
              </a:tr>
              <a:tr h="114562">
                <a:tc>
                  <a:txBody>
                    <a:bodyPr/>
                    <a:lstStyle/>
                    <a:p>
                      <a:pPr algn="ctr">
                        <a:spcBef>
                          <a:spcPts val="600"/>
                        </a:spcBef>
                        <a:spcAft>
                          <a:spcPts val="600"/>
                        </a:spcAft>
                      </a:pPr>
                      <a:r>
                        <a:rPr lang="es-CO" sz="800" dirty="0">
                          <a:effectLst/>
                        </a:rPr>
                        <a:t>Annelida</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tc>
                  <a:txBody>
                    <a:bodyPr/>
                    <a:lstStyle/>
                    <a:p>
                      <a:pPr algn="ctr">
                        <a:spcBef>
                          <a:spcPts val="600"/>
                        </a:spcBef>
                        <a:spcAft>
                          <a:spcPts val="600"/>
                        </a:spcAft>
                      </a:pPr>
                      <a:r>
                        <a:rPr lang="es-CO" sz="800" dirty="0">
                          <a:effectLst/>
                        </a:rPr>
                        <a:t>Clitellata</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tc>
                  <a:txBody>
                    <a:bodyPr/>
                    <a:lstStyle/>
                    <a:p>
                      <a:pPr algn="ctr">
                        <a:spcBef>
                          <a:spcPts val="600"/>
                        </a:spcBef>
                        <a:spcAft>
                          <a:spcPts val="600"/>
                        </a:spcAft>
                      </a:pPr>
                      <a:r>
                        <a:rPr lang="es-CO" sz="800" dirty="0">
                          <a:effectLst/>
                        </a:rPr>
                        <a:t>Tubificida</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tc>
                  <a:txBody>
                    <a:bodyPr/>
                    <a:lstStyle/>
                    <a:p>
                      <a:pPr algn="ctr">
                        <a:spcBef>
                          <a:spcPts val="600"/>
                        </a:spcBef>
                        <a:spcAft>
                          <a:spcPts val="600"/>
                        </a:spcAft>
                      </a:pPr>
                      <a:r>
                        <a:rPr lang="es-CO" sz="800" dirty="0">
                          <a:effectLst/>
                        </a:rPr>
                        <a:t>Naididae</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tc>
                  <a:txBody>
                    <a:bodyPr/>
                    <a:lstStyle/>
                    <a:p>
                      <a:pPr algn="ctr">
                        <a:spcBef>
                          <a:spcPts val="600"/>
                        </a:spcBef>
                        <a:spcAft>
                          <a:spcPts val="600"/>
                        </a:spcAft>
                      </a:pPr>
                      <a:r>
                        <a:rPr lang="es-CO" sz="800" dirty="0">
                          <a:effectLst/>
                        </a:rPr>
                        <a:t>Naididae morfoespecie 1</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extLst>
                  <a:ext uri="{0D108BD9-81ED-4DB2-BD59-A6C34878D82A}">
                    <a16:rowId xmlns:a16="http://schemas.microsoft.com/office/drawing/2014/main" val="3904924072"/>
                  </a:ext>
                </a:extLst>
              </a:tr>
              <a:tr h="145042">
                <a:tc rowSpan="9">
                  <a:txBody>
                    <a:bodyPr/>
                    <a:lstStyle/>
                    <a:p>
                      <a:pPr algn="ctr">
                        <a:spcBef>
                          <a:spcPts val="600"/>
                        </a:spcBef>
                        <a:spcAft>
                          <a:spcPts val="600"/>
                        </a:spcAft>
                      </a:pPr>
                      <a:r>
                        <a:rPr lang="es-CO" sz="800" dirty="0">
                          <a:effectLst/>
                        </a:rPr>
                        <a:t>Arthropoda</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tc rowSpan="9">
                  <a:txBody>
                    <a:bodyPr/>
                    <a:lstStyle/>
                    <a:p>
                      <a:pPr algn="ctr">
                        <a:spcBef>
                          <a:spcPts val="600"/>
                        </a:spcBef>
                        <a:spcAft>
                          <a:spcPts val="600"/>
                        </a:spcAft>
                      </a:pPr>
                      <a:r>
                        <a:rPr lang="es-CO" sz="800" dirty="0">
                          <a:effectLst/>
                        </a:rPr>
                        <a:t>Insecta</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tc>
                  <a:txBody>
                    <a:bodyPr/>
                    <a:lstStyle/>
                    <a:p>
                      <a:pPr algn="ctr">
                        <a:spcBef>
                          <a:spcPts val="600"/>
                        </a:spcBef>
                        <a:spcAft>
                          <a:spcPts val="600"/>
                        </a:spcAft>
                      </a:pPr>
                      <a:r>
                        <a:rPr lang="es-CO" sz="800" dirty="0">
                          <a:effectLst/>
                        </a:rPr>
                        <a:t>Coleoptera</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tc>
                  <a:txBody>
                    <a:bodyPr/>
                    <a:lstStyle/>
                    <a:p>
                      <a:pPr algn="ctr">
                        <a:spcBef>
                          <a:spcPts val="600"/>
                        </a:spcBef>
                        <a:spcAft>
                          <a:spcPts val="600"/>
                        </a:spcAft>
                      </a:pPr>
                      <a:r>
                        <a:rPr lang="es-CO" sz="800" dirty="0">
                          <a:effectLst/>
                        </a:rPr>
                        <a:t>Elmidae</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tc>
                  <a:txBody>
                    <a:bodyPr/>
                    <a:lstStyle/>
                    <a:p>
                      <a:pPr algn="ctr">
                        <a:spcBef>
                          <a:spcPts val="600"/>
                        </a:spcBef>
                        <a:spcAft>
                          <a:spcPts val="600"/>
                        </a:spcAft>
                      </a:pPr>
                      <a:r>
                        <a:rPr lang="es-CO" sz="800" dirty="0">
                          <a:effectLst/>
                        </a:rPr>
                        <a:t>Heterelmis morfoespecie 1-Estado larval</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extLst>
                  <a:ext uri="{0D108BD9-81ED-4DB2-BD59-A6C34878D82A}">
                    <a16:rowId xmlns:a16="http://schemas.microsoft.com/office/drawing/2014/main" val="3894650367"/>
                  </a:ext>
                </a:extLst>
              </a:tr>
              <a:tr h="133350">
                <a:tc vMerge="1">
                  <a:txBody>
                    <a:bodyPr/>
                    <a:lstStyle/>
                    <a:p>
                      <a:endParaRPr lang="es-CO"/>
                    </a:p>
                  </a:txBody>
                  <a:tcPr/>
                </a:tc>
                <a:tc vMerge="1">
                  <a:txBody>
                    <a:bodyPr/>
                    <a:lstStyle/>
                    <a:p>
                      <a:endParaRPr lang="es-CO"/>
                    </a:p>
                  </a:txBody>
                  <a:tcPr/>
                </a:tc>
                <a:tc rowSpan="5">
                  <a:txBody>
                    <a:bodyPr/>
                    <a:lstStyle/>
                    <a:p>
                      <a:pPr algn="ctr">
                        <a:spcBef>
                          <a:spcPts val="600"/>
                        </a:spcBef>
                        <a:spcAft>
                          <a:spcPts val="600"/>
                        </a:spcAft>
                      </a:pPr>
                      <a:r>
                        <a:rPr lang="es-CO" sz="800" dirty="0">
                          <a:effectLst/>
                        </a:rPr>
                        <a:t>Diptera</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tc>
                  <a:txBody>
                    <a:bodyPr/>
                    <a:lstStyle/>
                    <a:p>
                      <a:pPr algn="ctr">
                        <a:spcBef>
                          <a:spcPts val="600"/>
                        </a:spcBef>
                        <a:spcAft>
                          <a:spcPts val="600"/>
                        </a:spcAft>
                      </a:pPr>
                      <a:r>
                        <a:rPr lang="es-CO" sz="800" dirty="0">
                          <a:effectLst/>
                        </a:rPr>
                        <a:t>Ceratopogonidae</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tc>
                  <a:txBody>
                    <a:bodyPr/>
                    <a:lstStyle/>
                    <a:p>
                      <a:pPr algn="ctr">
                        <a:spcBef>
                          <a:spcPts val="600"/>
                        </a:spcBef>
                        <a:spcAft>
                          <a:spcPts val="600"/>
                        </a:spcAft>
                      </a:pPr>
                      <a:r>
                        <a:rPr lang="es-CO" sz="800" dirty="0">
                          <a:effectLst/>
                        </a:rPr>
                        <a:t>Stilobezzia morfoespecie 1</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extLst>
                  <a:ext uri="{0D108BD9-81ED-4DB2-BD59-A6C34878D82A}">
                    <a16:rowId xmlns:a16="http://schemas.microsoft.com/office/drawing/2014/main" val="2301798320"/>
                  </a:ext>
                </a:extLst>
              </a:tr>
              <a:tr h="142875">
                <a:tc vMerge="1">
                  <a:txBody>
                    <a:bodyPr/>
                    <a:lstStyle/>
                    <a:p>
                      <a:endParaRPr lang="es-CO"/>
                    </a:p>
                  </a:txBody>
                  <a:tcPr/>
                </a:tc>
                <a:tc vMerge="1">
                  <a:txBody>
                    <a:bodyPr/>
                    <a:lstStyle/>
                    <a:p>
                      <a:endParaRPr lang="es-CO"/>
                    </a:p>
                  </a:txBody>
                  <a:tcPr/>
                </a:tc>
                <a:tc vMerge="1">
                  <a:txBody>
                    <a:bodyPr/>
                    <a:lstStyle/>
                    <a:p>
                      <a:endParaRPr lang="es-CO"/>
                    </a:p>
                  </a:txBody>
                  <a:tcPr/>
                </a:tc>
                <a:tc rowSpan="3">
                  <a:txBody>
                    <a:bodyPr/>
                    <a:lstStyle/>
                    <a:p>
                      <a:pPr algn="ctr">
                        <a:spcBef>
                          <a:spcPts val="600"/>
                        </a:spcBef>
                        <a:spcAft>
                          <a:spcPts val="600"/>
                        </a:spcAft>
                      </a:pPr>
                      <a:r>
                        <a:rPr lang="es-CO" sz="800" dirty="0">
                          <a:effectLst/>
                        </a:rPr>
                        <a:t>Chironomidae</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tc>
                  <a:txBody>
                    <a:bodyPr/>
                    <a:lstStyle/>
                    <a:p>
                      <a:pPr algn="ctr">
                        <a:spcBef>
                          <a:spcPts val="600"/>
                        </a:spcBef>
                        <a:spcAft>
                          <a:spcPts val="600"/>
                        </a:spcAft>
                      </a:pPr>
                      <a:r>
                        <a:rPr lang="es-CO" sz="800" dirty="0">
                          <a:effectLst/>
                        </a:rPr>
                        <a:t>Morfoespecie 1</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extLst>
                  <a:ext uri="{0D108BD9-81ED-4DB2-BD59-A6C34878D82A}">
                    <a16:rowId xmlns:a16="http://schemas.microsoft.com/office/drawing/2014/main" val="1389230118"/>
                  </a:ext>
                </a:extLst>
              </a:tr>
              <a:tr h="112657">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spcBef>
                          <a:spcPts val="600"/>
                        </a:spcBef>
                        <a:spcAft>
                          <a:spcPts val="600"/>
                        </a:spcAft>
                      </a:pPr>
                      <a:r>
                        <a:rPr lang="es-CO" sz="800" dirty="0">
                          <a:effectLst/>
                        </a:rPr>
                        <a:t>Morfoespecie 2</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extLst>
                  <a:ext uri="{0D108BD9-81ED-4DB2-BD59-A6C34878D82A}">
                    <a16:rowId xmlns:a16="http://schemas.microsoft.com/office/drawing/2014/main" val="1008033122"/>
                  </a:ext>
                </a:extLst>
              </a:tr>
              <a:tr h="118999">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spcBef>
                          <a:spcPts val="600"/>
                        </a:spcBef>
                        <a:spcAft>
                          <a:spcPts val="600"/>
                        </a:spcAft>
                      </a:pPr>
                      <a:r>
                        <a:rPr lang="es-CO" sz="800" dirty="0">
                          <a:effectLst/>
                        </a:rPr>
                        <a:t>Morfoespecie 3</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extLst>
                  <a:ext uri="{0D108BD9-81ED-4DB2-BD59-A6C34878D82A}">
                    <a16:rowId xmlns:a16="http://schemas.microsoft.com/office/drawing/2014/main" val="3696291032"/>
                  </a:ext>
                </a:extLst>
              </a:tr>
              <a:tr h="137160">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spcBef>
                          <a:spcPts val="600"/>
                        </a:spcBef>
                        <a:spcAft>
                          <a:spcPts val="600"/>
                        </a:spcAft>
                      </a:pPr>
                      <a:r>
                        <a:rPr lang="es-CO" sz="800" dirty="0">
                          <a:effectLst/>
                        </a:rPr>
                        <a:t>Simuliidae</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tc>
                  <a:txBody>
                    <a:bodyPr/>
                    <a:lstStyle/>
                    <a:p>
                      <a:pPr algn="ctr">
                        <a:spcBef>
                          <a:spcPts val="600"/>
                        </a:spcBef>
                        <a:spcAft>
                          <a:spcPts val="600"/>
                        </a:spcAft>
                      </a:pPr>
                      <a:r>
                        <a:rPr lang="es-CO" sz="800" dirty="0">
                          <a:effectLst/>
                        </a:rPr>
                        <a:t>Simulium morfoespecie 1</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extLst>
                  <a:ext uri="{0D108BD9-81ED-4DB2-BD59-A6C34878D82A}">
                    <a16:rowId xmlns:a16="http://schemas.microsoft.com/office/drawing/2014/main" val="1300742383"/>
                  </a:ext>
                </a:extLst>
              </a:tr>
              <a:tr h="112657">
                <a:tc vMerge="1">
                  <a:txBody>
                    <a:bodyPr/>
                    <a:lstStyle/>
                    <a:p>
                      <a:endParaRPr lang="es-CO"/>
                    </a:p>
                  </a:txBody>
                  <a:tcPr/>
                </a:tc>
                <a:tc vMerge="1">
                  <a:txBody>
                    <a:bodyPr/>
                    <a:lstStyle/>
                    <a:p>
                      <a:endParaRPr lang="es-CO"/>
                    </a:p>
                  </a:txBody>
                  <a:tcPr/>
                </a:tc>
                <a:tc>
                  <a:txBody>
                    <a:bodyPr/>
                    <a:lstStyle/>
                    <a:p>
                      <a:pPr algn="ctr">
                        <a:spcBef>
                          <a:spcPts val="600"/>
                        </a:spcBef>
                        <a:spcAft>
                          <a:spcPts val="600"/>
                        </a:spcAft>
                      </a:pPr>
                      <a:r>
                        <a:rPr lang="es-CO" sz="800" dirty="0">
                          <a:effectLst/>
                        </a:rPr>
                        <a:t>Ephemeroptera</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tc>
                  <a:txBody>
                    <a:bodyPr/>
                    <a:lstStyle/>
                    <a:p>
                      <a:pPr algn="ctr">
                        <a:spcBef>
                          <a:spcPts val="600"/>
                        </a:spcBef>
                        <a:spcAft>
                          <a:spcPts val="600"/>
                        </a:spcAft>
                      </a:pPr>
                      <a:r>
                        <a:rPr lang="es-CO" sz="800" dirty="0">
                          <a:effectLst/>
                        </a:rPr>
                        <a:t>Leptohyphidae</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tc>
                  <a:txBody>
                    <a:bodyPr/>
                    <a:lstStyle/>
                    <a:p>
                      <a:pPr algn="ctr">
                        <a:spcBef>
                          <a:spcPts val="600"/>
                        </a:spcBef>
                        <a:spcAft>
                          <a:spcPts val="600"/>
                        </a:spcAft>
                      </a:pPr>
                      <a:r>
                        <a:rPr lang="es-CO" sz="800" dirty="0">
                          <a:effectLst/>
                        </a:rPr>
                        <a:t>Leptohyphes morfoespecie 1</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extLst>
                  <a:ext uri="{0D108BD9-81ED-4DB2-BD59-A6C34878D82A}">
                    <a16:rowId xmlns:a16="http://schemas.microsoft.com/office/drawing/2014/main" val="2117081259"/>
                  </a:ext>
                </a:extLst>
              </a:tr>
              <a:tr h="112657">
                <a:tc vMerge="1">
                  <a:txBody>
                    <a:bodyPr/>
                    <a:lstStyle/>
                    <a:p>
                      <a:endParaRPr lang="es-CO"/>
                    </a:p>
                  </a:txBody>
                  <a:tcPr/>
                </a:tc>
                <a:tc vMerge="1">
                  <a:txBody>
                    <a:bodyPr/>
                    <a:lstStyle/>
                    <a:p>
                      <a:endParaRPr lang="es-CO"/>
                    </a:p>
                  </a:txBody>
                  <a:tcPr/>
                </a:tc>
                <a:tc>
                  <a:txBody>
                    <a:bodyPr/>
                    <a:lstStyle/>
                    <a:p>
                      <a:pPr algn="ctr">
                        <a:spcBef>
                          <a:spcPts val="600"/>
                        </a:spcBef>
                        <a:spcAft>
                          <a:spcPts val="600"/>
                        </a:spcAft>
                      </a:pPr>
                      <a:r>
                        <a:rPr lang="es-CO" sz="800" dirty="0">
                          <a:effectLst/>
                        </a:rPr>
                        <a:t>Hemiptera</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tc>
                  <a:txBody>
                    <a:bodyPr/>
                    <a:lstStyle/>
                    <a:p>
                      <a:pPr algn="ctr">
                        <a:spcBef>
                          <a:spcPts val="600"/>
                        </a:spcBef>
                        <a:spcAft>
                          <a:spcPts val="600"/>
                        </a:spcAft>
                      </a:pPr>
                      <a:r>
                        <a:rPr lang="es-CO" sz="800" dirty="0">
                          <a:effectLst/>
                        </a:rPr>
                        <a:t>Corixidae</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tc>
                  <a:txBody>
                    <a:bodyPr/>
                    <a:lstStyle/>
                    <a:p>
                      <a:pPr algn="ctr">
                        <a:spcBef>
                          <a:spcPts val="600"/>
                        </a:spcBef>
                        <a:spcAft>
                          <a:spcPts val="600"/>
                        </a:spcAft>
                      </a:pPr>
                      <a:r>
                        <a:rPr lang="es-CO" sz="800" dirty="0">
                          <a:effectLst/>
                        </a:rPr>
                        <a:t>Tenagobia morfoespecie 1</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extLst>
                  <a:ext uri="{0D108BD9-81ED-4DB2-BD59-A6C34878D82A}">
                    <a16:rowId xmlns:a16="http://schemas.microsoft.com/office/drawing/2014/main" val="1631609664"/>
                  </a:ext>
                </a:extLst>
              </a:tr>
              <a:tr h="96401">
                <a:tc vMerge="1">
                  <a:txBody>
                    <a:bodyPr/>
                    <a:lstStyle/>
                    <a:p>
                      <a:endParaRPr lang="es-CO"/>
                    </a:p>
                  </a:txBody>
                  <a:tcPr/>
                </a:tc>
                <a:tc vMerge="1">
                  <a:txBody>
                    <a:bodyPr/>
                    <a:lstStyle/>
                    <a:p>
                      <a:endParaRPr lang="es-CO"/>
                    </a:p>
                  </a:txBody>
                  <a:tcPr/>
                </a:tc>
                <a:tc>
                  <a:txBody>
                    <a:bodyPr/>
                    <a:lstStyle/>
                    <a:p>
                      <a:pPr algn="ctr">
                        <a:spcBef>
                          <a:spcPts val="600"/>
                        </a:spcBef>
                        <a:spcAft>
                          <a:spcPts val="600"/>
                        </a:spcAft>
                      </a:pPr>
                      <a:r>
                        <a:rPr lang="es-CO" sz="800" dirty="0">
                          <a:effectLst/>
                        </a:rPr>
                        <a:t>Trichoptera</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tc>
                  <a:txBody>
                    <a:bodyPr/>
                    <a:lstStyle/>
                    <a:p>
                      <a:pPr algn="ctr">
                        <a:spcBef>
                          <a:spcPts val="600"/>
                        </a:spcBef>
                        <a:spcAft>
                          <a:spcPts val="600"/>
                        </a:spcAft>
                      </a:pPr>
                      <a:r>
                        <a:rPr lang="es-CO" sz="800" dirty="0">
                          <a:effectLst/>
                        </a:rPr>
                        <a:t>Hydroptilidae</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tc>
                  <a:txBody>
                    <a:bodyPr/>
                    <a:lstStyle/>
                    <a:p>
                      <a:pPr algn="ctr">
                        <a:spcBef>
                          <a:spcPts val="600"/>
                        </a:spcBef>
                        <a:spcAft>
                          <a:spcPts val="600"/>
                        </a:spcAft>
                      </a:pPr>
                      <a:r>
                        <a:rPr lang="es-CO" sz="800" dirty="0">
                          <a:effectLst/>
                        </a:rPr>
                        <a:t>Metrichia morfoespecie 1</a:t>
                      </a:r>
                      <a:endParaRPr lang="es-CO"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extLst>
                  <a:ext uri="{0D108BD9-81ED-4DB2-BD59-A6C34878D82A}">
                    <a16:rowId xmlns:a16="http://schemas.microsoft.com/office/drawing/2014/main" val="4198112352"/>
                  </a:ext>
                </a:extLst>
              </a:tr>
              <a:tr h="101474">
                <a:tc>
                  <a:txBody>
                    <a:bodyPr/>
                    <a:lstStyle/>
                    <a:p>
                      <a:pPr algn="ctr">
                        <a:spcBef>
                          <a:spcPts val="600"/>
                        </a:spcBef>
                        <a:spcAft>
                          <a:spcPts val="600"/>
                        </a:spcAft>
                      </a:pPr>
                      <a:r>
                        <a:rPr lang="es-CO" sz="800" b="1" dirty="0">
                          <a:effectLst/>
                        </a:rPr>
                        <a:t>2</a:t>
                      </a:r>
                      <a:endParaRPr lang="es-CO" sz="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tc>
                  <a:txBody>
                    <a:bodyPr/>
                    <a:lstStyle/>
                    <a:p>
                      <a:pPr algn="ctr">
                        <a:spcBef>
                          <a:spcPts val="600"/>
                        </a:spcBef>
                        <a:spcAft>
                          <a:spcPts val="600"/>
                        </a:spcAft>
                      </a:pPr>
                      <a:r>
                        <a:rPr lang="es-CO" sz="800" b="1" dirty="0">
                          <a:effectLst/>
                        </a:rPr>
                        <a:t>2</a:t>
                      </a:r>
                      <a:endParaRPr lang="es-CO" sz="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tc>
                  <a:txBody>
                    <a:bodyPr/>
                    <a:lstStyle/>
                    <a:p>
                      <a:pPr algn="ctr">
                        <a:spcBef>
                          <a:spcPts val="600"/>
                        </a:spcBef>
                        <a:spcAft>
                          <a:spcPts val="600"/>
                        </a:spcAft>
                      </a:pPr>
                      <a:r>
                        <a:rPr lang="es-CO" sz="800" b="1" dirty="0">
                          <a:effectLst/>
                        </a:rPr>
                        <a:t>6</a:t>
                      </a:r>
                      <a:endParaRPr lang="es-CO" sz="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tc>
                  <a:txBody>
                    <a:bodyPr/>
                    <a:lstStyle/>
                    <a:p>
                      <a:pPr algn="ctr">
                        <a:spcBef>
                          <a:spcPts val="600"/>
                        </a:spcBef>
                        <a:spcAft>
                          <a:spcPts val="600"/>
                        </a:spcAft>
                      </a:pPr>
                      <a:r>
                        <a:rPr lang="es-CO" sz="800" b="1" dirty="0">
                          <a:effectLst/>
                        </a:rPr>
                        <a:t>8</a:t>
                      </a:r>
                      <a:endParaRPr lang="es-CO" sz="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tc>
                  <a:txBody>
                    <a:bodyPr/>
                    <a:lstStyle/>
                    <a:p>
                      <a:pPr algn="ctr">
                        <a:spcBef>
                          <a:spcPts val="600"/>
                        </a:spcBef>
                        <a:spcAft>
                          <a:spcPts val="600"/>
                        </a:spcAft>
                      </a:pPr>
                      <a:r>
                        <a:rPr lang="es-CO" sz="800" b="1" dirty="0">
                          <a:effectLst/>
                        </a:rPr>
                        <a:t>10</a:t>
                      </a:r>
                      <a:endParaRPr lang="es-CO" sz="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771" marR="7771" marT="0" marB="0" anchor="ctr"/>
                </a:tc>
                <a:extLst>
                  <a:ext uri="{0D108BD9-81ED-4DB2-BD59-A6C34878D82A}">
                    <a16:rowId xmlns:a16="http://schemas.microsoft.com/office/drawing/2014/main" val="790750804"/>
                  </a:ext>
                </a:extLst>
              </a:tr>
            </a:tbl>
          </a:graphicData>
        </a:graphic>
      </p:graphicFrame>
      <p:graphicFrame>
        <p:nvGraphicFramePr>
          <p:cNvPr id="24" name="Gráfico 23">
            <a:extLst>
              <a:ext uri="{FF2B5EF4-FFF2-40B4-BE49-F238E27FC236}">
                <a16:creationId xmlns:a16="http://schemas.microsoft.com/office/drawing/2014/main" id="{52E73E6E-0BDC-4745-861D-D76EE9FAE00D}"/>
              </a:ext>
            </a:extLst>
          </p:cNvPr>
          <p:cNvGraphicFramePr/>
          <p:nvPr/>
        </p:nvGraphicFramePr>
        <p:xfrm>
          <a:off x="302540" y="2949592"/>
          <a:ext cx="3254692" cy="17103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Gráfico 24">
            <a:extLst>
              <a:ext uri="{FF2B5EF4-FFF2-40B4-BE49-F238E27FC236}">
                <a16:creationId xmlns:a16="http://schemas.microsoft.com/office/drawing/2014/main" id="{9E71753B-9009-495D-A082-7FB7A17A2F62}"/>
              </a:ext>
            </a:extLst>
          </p:cNvPr>
          <p:cNvGraphicFramePr/>
          <p:nvPr>
            <p:extLst>
              <p:ext uri="{D42A27DB-BD31-4B8C-83A1-F6EECF244321}">
                <p14:modId xmlns:p14="http://schemas.microsoft.com/office/powerpoint/2010/main" val="1671149511"/>
              </p:ext>
            </p:extLst>
          </p:nvPr>
        </p:nvGraphicFramePr>
        <p:xfrm>
          <a:off x="8324849" y="2935390"/>
          <a:ext cx="3692207" cy="1710373"/>
        </p:xfrm>
        <a:graphic>
          <a:graphicData uri="http://schemas.openxmlformats.org/drawingml/2006/chart">
            <c:chart xmlns:c="http://schemas.openxmlformats.org/drawingml/2006/chart" xmlns:r="http://schemas.openxmlformats.org/officeDocument/2006/relationships" r:id="rId3"/>
          </a:graphicData>
        </a:graphic>
      </p:graphicFrame>
      <p:sp>
        <p:nvSpPr>
          <p:cNvPr id="31" name="Flecha: curvada hacia abajo 30">
            <a:extLst>
              <a:ext uri="{FF2B5EF4-FFF2-40B4-BE49-F238E27FC236}">
                <a16:creationId xmlns:a16="http://schemas.microsoft.com/office/drawing/2014/main" id="{A02FAA39-5749-1422-5A9B-91939CD6C2A6}"/>
              </a:ext>
            </a:extLst>
          </p:cNvPr>
          <p:cNvSpPr/>
          <p:nvPr/>
        </p:nvSpPr>
        <p:spPr>
          <a:xfrm rot="2375980">
            <a:off x="9230965" y="1925272"/>
            <a:ext cx="1583809" cy="688853"/>
          </a:xfrm>
          <a:prstGeom prst="curved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s-CO" sz="2000" dirty="0">
              <a:solidFill>
                <a:schemeClr val="tx1"/>
              </a:solidFill>
            </a:endParaRPr>
          </a:p>
        </p:txBody>
      </p:sp>
      <p:sp>
        <p:nvSpPr>
          <p:cNvPr id="34" name="Flecha: curvada hacia la derecha 33">
            <a:extLst>
              <a:ext uri="{FF2B5EF4-FFF2-40B4-BE49-F238E27FC236}">
                <a16:creationId xmlns:a16="http://schemas.microsoft.com/office/drawing/2014/main" id="{5442847B-091F-114E-6FD6-535B1F0A5DE1}"/>
              </a:ext>
            </a:extLst>
          </p:cNvPr>
          <p:cNvSpPr/>
          <p:nvPr/>
        </p:nvSpPr>
        <p:spPr>
          <a:xfrm rot="3469435">
            <a:off x="2797494" y="1555959"/>
            <a:ext cx="609600" cy="1311580"/>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s-CO" sz="2000" dirty="0">
              <a:solidFill>
                <a:schemeClr val="tx1"/>
              </a:solidFill>
            </a:endParaRPr>
          </a:p>
        </p:txBody>
      </p:sp>
      <p:sp>
        <p:nvSpPr>
          <p:cNvPr id="35" name="Flecha: hacia abajo 34">
            <a:extLst>
              <a:ext uri="{FF2B5EF4-FFF2-40B4-BE49-F238E27FC236}">
                <a16:creationId xmlns:a16="http://schemas.microsoft.com/office/drawing/2014/main" id="{7D390C7B-BBF8-6CE9-FF33-0EFD82E6FFF3}"/>
              </a:ext>
            </a:extLst>
          </p:cNvPr>
          <p:cNvSpPr/>
          <p:nvPr/>
        </p:nvSpPr>
        <p:spPr>
          <a:xfrm>
            <a:off x="6105525" y="3045506"/>
            <a:ext cx="194553" cy="272374"/>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s-CO" sz="2000" dirty="0"/>
          </a:p>
        </p:txBody>
      </p:sp>
      <p:graphicFrame>
        <p:nvGraphicFramePr>
          <p:cNvPr id="36" name="Tabla 35">
            <a:extLst>
              <a:ext uri="{FF2B5EF4-FFF2-40B4-BE49-F238E27FC236}">
                <a16:creationId xmlns:a16="http://schemas.microsoft.com/office/drawing/2014/main" id="{9E15427D-5A8E-BD2B-59D6-678BF46E2D40}"/>
              </a:ext>
            </a:extLst>
          </p:cNvPr>
          <p:cNvGraphicFramePr>
            <a:graphicFrameLocks noGrp="1"/>
          </p:cNvGraphicFramePr>
          <p:nvPr>
            <p:extLst>
              <p:ext uri="{D42A27DB-BD31-4B8C-83A1-F6EECF244321}">
                <p14:modId xmlns:p14="http://schemas.microsoft.com/office/powerpoint/2010/main" val="2886273757"/>
              </p:ext>
            </p:extLst>
          </p:nvPr>
        </p:nvGraphicFramePr>
        <p:xfrm>
          <a:off x="3607818" y="3511755"/>
          <a:ext cx="4668053" cy="865745"/>
        </p:xfrm>
        <a:graphic>
          <a:graphicData uri="http://schemas.openxmlformats.org/drawingml/2006/table">
            <a:tbl>
              <a:tblPr firstRow="1" firstCol="1" bandRow="1">
                <a:tableStyleId>{5940675A-B579-460E-94D1-54222C63F5DA}</a:tableStyleId>
              </a:tblPr>
              <a:tblGrid>
                <a:gridCol w="654206">
                  <a:extLst>
                    <a:ext uri="{9D8B030D-6E8A-4147-A177-3AD203B41FA5}">
                      <a16:colId xmlns:a16="http://schemas.microsoft.com/office/drawing/2014/main" val="4186633811"/>
                    </a:ext>
                  </a:extLst>
                </a:gridCol>
                <a:gridCol w="600631">
                  <a:extLst>
                    <a:ext uri="{9D8B030D-6E8A-4147-A177-3AD203B41FA5}">
                      <a16:colId xmlns:a16="http://schemas.microsoft.com/office/drawing/2014/main" val="3164590719"/>
                    </a:ext>
                  </a:extLst>
                </a:gridCol>
                <a:gridCol w="653318">
                  <a:extLst>
                    <a:ext uri="{9D8B030D-6E8A-4147-A177-3AD203B41FA5}">
                      <a16:colId xmlns:a16="http://schemas.microsoft.com/office/drawing/2014/main" val="977134398"/>
                    </a:ext>
                  </a:extLst>
                </a:gridCol>
                <a:gridCol w="797748">
                  <a:extLst>
                    <a:ext uri="{9D8B030D-6E8A-4147-A177-3AD203B41FA5}">
                      <a16:colId xmlns:a16="http://schemas.microsoft.com/office/drawing/2014/main" val="1025435901"/>
                    </a:ext>
                  </a:extLst>
                </a:gridCol>
                <a:gridCol w="658569">
                  <a:extLst>
                    <a:ext uri="{9D8B030D-6E8A-4147-A177-3AD203B41FA5}">
                      <a16:colId xmlns:a16="http://schemas.microsoft.com/office/drawing/2014/main" val="3240017916"/>
                    </a:ext>
                  </a:extLst>
                </a:gridCol>
                <a:gridCol w="606034">
                  <a:extLst>
                    <a:ext uri="{9D8B030D-6E8A-4147-A177-3AD203B41FA5}">
                      <a16:colId xmlns:a16="http://schemas.microsoft.com/office/drawing/2014/main" val="2179177154"/>
                    </a:ext>
                  </a:extLst>
                </a:gridCol>
                <a:gridCol w="697547">
                  <a:extLst>
                    <a:ext uri="{9D8B030D-6E8A-4147-A177-3AD203B41FA5}">
                      <a16:colId xmlns:a16="http://schemas.microsoft.com/office/drawing/2014/main" val="4255997849"/>
                    </a:ext>
                  </a:extLst>
                </a:gridCol>
              </a:tblGrid>
              <a:tr h="124381">
                <a:tc>
                  <a:txBody>
                    <a:bodyPr/>
                    <a:lstStyle/>
                    <a:p>
                      <a:pPr algn="ctr">
                        <a:spcBef>
                          <a:spcPts val="600"/>
                        </a:spcBef>
                        <a:spcAft>
                          <a:spcPts val="600"/>
                        </a:spcAft>
                      </a:pPr>
                      <a:r>
                        <a:rPr lang="es-CO" sz="800" dirty="0">
                          <a:effectLst/>
                        </a:rPr>
                        <a:t>Punto de monitoreo</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solidFill>
                      <a:srgbClr val="00B050"/>
                    </a:solidFill>
                  </a:tcPr>
                </a:tc>
                <a:tc>
                  <a:txBody>
                    <a:bodyPr/>
                    <a:lstStyle/>
                    <a:p>
                      <a:pPr algn="ctr">
                        <a:spcBef>
                          <a:spcPts val="600"/>
                        </a:spcBef>
                        <a:spcAft>
                          <a:spcPts val="600"/>
                        </a:spcAft>
                      </a:pPr>
                      <a:r>
                        <a:rPr lang="es-CO" sz="800" dirty="0">
                          <a:effectLst/>
                        </a:rPr>
                        <a:t>Taxa_S</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solidFill>
                      <a:srgbClr val="00B050"/>
                    </a:solidFill>
                  </a:tcPr>
                </a:tc>
                <a:tc>
                  <a:txBody>
                    <a:bodyPr/>
                    <a:lstStyle/>
                    <a:p>
                      <a:pPr algn="ctr">
                        <a:spcBef>
                          <a:spcPts val="600"/>
                        </a:spcBef>
                        <a:spcAft>
                          <a:spcPts val="600"/>
                        </a:spcAft>
                      </a:pPr>
                      <a:r>
                        <a:rPr lang="es-CO" sz="800" dirty="0">
                          <a:effectLst/>
                        </a:rPr>
                        <a:t>Individuos</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solidFill>
                      <a:srgbClr val="00B050"/>
                    </a:solidFill>
                  </a:tcPr>
                </a:tc>
                <a:tc>
                  <a:txBody>
                    <a:bodyPr/>
                    <a:lstStyle/>
                    <a:p>
                      <a:pPr algn="ctr">
                        <a:spcBef>
                          <a:spcPts val="600"/>
                        </a:spcBef>
                        <a:spcAft>
                          <a:spcPts val="600"/>
                        </a:spcAft>
                      </a:pPr>
                      <a:r>
                        <a:rPr lang="es-CO" sz="800" dirty="0">
                          <a:effectLst/>
                        </a:rPr>
                        <a:t>Dominancia_D</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solidFill>
                      <a:srgbClr val="00B050"/>
                    </a:solidFill>
                  </a:tcPr>
                </a:tc>
                <a:tc>
                  <a:txBody>
                    <a:bodyPr/>
                    <a:lstStyle/>
                    <a:p>
                      <a:pPr algn="ctr">
                        <a:spcBef>
                          <a:spcPts val="600"/>
                        </a:spcBef>
                        <a:spcAft>
                          <a:spcPts val="600"/>
                        </a:spcAft>
                      </a:pPr>
                      <a:r>
                        <a:rPr lang="es-CO" sz="800" dirty="0">
                          <a:effectLst/>
                        </a:rPr>
                        <a:t>Shannon_H</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solidFill>
                      <a:srgbClr val="00B050"/>
                    </a:solidFill>
                  </a:tcPr>
                </a:tc>
                <a:tc>
                  <a:txBody>
                    <a:bodyPr/>
                    <a:lstStyle/>
                    <a:p>
                      <a:pPr algn="ctr">
                        <a:spcBef>
                          <a:spcPts val="600"/>
                        </a:spcBef>
                        <a:spcAft>
                          <a:spcPts val="600"/>
                        </a:spcAft>
                      </a:pPr>
                      <a:r>
                        <a:rPr lang="es-CO" sz="800" dirty="0">
                          <a:effectLst/>
                        </a:rPr>
                        <a:t>Margalef</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solidFill>
                      <a:srgbClr val="00B050"/>
                    </a:solidFill>
                  </a:tcPr>
                </a:tc>
                <a:tc>
                  <a:txBody>
                    <a:bodyPr/>
                    <a:lstStyle/>
                    <a:p>
                      <a:pPr algn="ctr">
                        <a:spcBef>
                          <a:spcPts val="600"/>
                        </a:spcBef>
                        <a:spcAft>
                          <a:spcPts val="600"/>
                        </a:spcAft>
                      </a:pPr>
                      <a:r>
                        <a:rPr lang="es-CO" sz="800" dirty="0">
                          <a:effectLst/>
                        </a:rPr>
                        <a:t>Equitability_J</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solidFill>
                      <a:srgbClr val="00B050"/>
                    </a:solidFill>
                  </a:tcPr>
                </a:tc>
                <a:extLst>
                  <a:ext uri="{0D108BD9-81ED-4DB2-BD59-A6C34878D82A}">
                    <a16:rowId xmlns:a16="http://schemas.microsoft.com/office/drawing/2014/main" val="261713759"/>
                  </a:ext>
                </a:extLst>
              </a:tr>
              <a:tr h="124381">
                <a:tc>
                  <a:txBody>
                    <a:bodyPr/>
                    <a:lstStyle/>
                    <a:p>
                      <a:pPr algn="ctr">
                        <a:spcBef>
                          <a:spcPts val="600"/>
                        </a:spcBef>
                        <a:spcAft>
                          <a:spcPts val="600"/>
                        </a:spcAft>
                      </a:pPr>
                      <a:r>
                        <a:rPr lang="es-CO" sz="800" dirty="0">
                          <a:effectLst/>
                        </a:rPr>
                        <a:t>ID_1</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3</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8,8</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0,4062</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0,9743</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0,9196</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0,8869</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875915507"/>
                  </a:ext>
                </a:extLst>
              </a:tr>
              <a:tr h="124381">
                <a:tc>
                  <a:txBody>
                    <a:bodyPr/>
                    <a:lstStyle/>
                    <a:p>
                      <a:pPr algn="ctr">
                        <a:spcBef>
                          <a:spcPts val="600"/>
                        </a:spcBef>
                        <a:spcAft>
                          <a:spcPts val="600"/>
                        </a:spcAft>
                      </a:pPr>
                      <a:r>
                        <a:rPr lang="es-CO" sz="800" dirty="0">
                          <a:effectLst/>
                        </a:rPr>
                        <a:t>ID_3</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4</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55,6</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0,3674</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1,129</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0,7466</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0,8143</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948133025"/>
                  </a:ext>
                </a:extLst>
              </a:tr>
              <a:tr h="124381">
                <a:tc>
                  <a:txBody>
                    <a:bodyPr/>
                    <a:lstStyle/>
                    <a:p>
                      <a:pPr algn="ctr">
                        <a:spcBef>
                          <a:spcPts val="600"/>
                        </a:spcBef>
                        <a:spcAft>
                          <a:spcPts val="600"/>
                        </a:spcAft>
                      </a:pPr>
                      <a:r>
                        <a:rPr lang="es-CO" sz="800" dirty="0">
                          <a:effectLst/>
                        </a:rPr>
                        <a:t>ID_4</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7</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19,8</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0,3148</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1,484</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2,01</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0,7625</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87798502"/>
                  </a:ext>
                </a:extLst>
              </a:tr>
              <a:tr h="124381">
                <a:tc>
                  <a:txBody>
                    <a:bodyPr/>
                    <a:lstStyle/>
                    <a:p>
                      <a:pPr algn="ctr">
                        <a:spcBef>
                          <a:spcPts val="600"/>
                        </a:spcBef>
                        <a:spcAft>
                          <a:spcPts val="600"/>
                        </a:spcAft>
                      </a:pPr>
                      <a:r>
                        <a:rPr lang="es-CO" sz="800" dirty="0">
                          <a:effectLst/>
                        </a:rPr>
                        <a:t>ID_5</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2</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2,2</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0,5</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0,6931</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1,268</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1</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146835154"/>
                  </a:ext>
                </a:extLst>
              </a:tr>
              <a:tr h="124381">
                <a:tc>
                  <a:txBody>
                    <a:bodyPr/>
                    <a:lstStyle/>
                    <a:p>
                      <a:pPr algn="ctr">
                        <a:spcBef>
                          <a:spcPts val="600"/>
                        </a:spcBef>
                        <a:spcAft>
                          <a:spcPts val="600"/>
                        </a:spcAft>
                      </a:pPr>
                      <a:r>
                        <a:rPr lang="es-CO" sz="800" dirty="0">
                          <a:effectLst/>
                        </a:rPr>
                        <a:t>ID_6</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6</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40</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0,3105</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1,446</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1,355</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600"/>
                        </a:spcBef>
                        <a:spcAft>
                          <a:spcPts val="600"/>
                        </a:spcAft>
                      </a:pPr>
                      <a:r>
                        <a:rPr lang="es-CO" sz="800" dirty="0">
                          <a:effectLst/>
                        </a:rPr>
                        <a:t>0,807</a:t>
                      </a:r>
                      <a:endParaRPr lang="es-CO"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608265283"/>
                  </a:ext>
                </a:extLst>
              </a:tr>
            </a:tbl>
          </a:graphicData>
        </a:graphic>
      </p:graphicFrame>
    </p:spTree>
    <p:extLst>
      <p:ext uri="{BB962C8B-B14F-4D97-AF65-F5344CB8AC3E}">
        <p14:creationId xmlns:p14="http://schemas.microsoft.com/office/powerpoint/2010/main" val="4195807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A02F44-51E3-33E0-9A78-355F759CD269}"/>
              </a:ext>
            </a:extLst>
          </p:cNvPr>
          <p:cNvSpPr>
            <a:spLocks noGrp="1"/>
          </p:cNvSpPr>
          <p:nvPr>
            <p:ph type="ctrTitle"/>
          </p:nvPr>
        </p:nvSpPr>
        <p:spPr/>
        <p:txBody>
          <a:bodyPr/>
          <a:lstStyle/>
          <a:p>
            <a:r>
              <a:rPr lang="es-CO" dirty="0"/>
              <a:t>6. CARACTERIZACIÓN DEL ÁREA DE INFLUENCIA SOCIECONÓMICA</a:t>
            </a:r>
          </a:p>
        </p:txBody>
      </p:sp>
      <p:sp>
        <p:nvSpPr>
          <p:cNvPr id="3" name="Marcador de número de diapositiva 2">
            <a:extLst>
              <a:ext uri="{FF2B5EF4-FFF2-40B4-BE49-F238E27FC236}">
                <a16:creationId xmlns:a16="http://schemas.microsoft.com/office/drawing/2014/main" id="{347DB37F-420B-B586-A409-A30B86A17225}"/>
              </a:ext>
            </a:extLst>
          </p:cNvPr>
          <p:cNvSpPr>
            <a:spLocks noGrp="1"/>
          </p:cNvSpPr>
          <p:nvPr>
            <p:ph type="sldNum" sz="quarter" idx="4"/>
          </p:nvPr>
        </p:nvSpPr>
        <p:spPr/>
        <p:txBody>
          <a:bodyPr/>
          <a:lstStyle/>
          <a:p>
            <a:fld id="{1ED2235E-0982-3B42-A838-A74550CD4449}" type="slidenum">
              <a:rPr lang="en-GB" dirty="0" smtClean="0"/>
              <a:pPr/>
              <a:t>33</a:t>
            </a:fld>
            <a:endParaRPr lang="en-GB" dirty="0"/>
          </a:p>
        </p:txBody>
      </p:sp>
    </p:spTree>
    <p:extLst>
      <p:ext uri="{BB962C8B-B14F-4D97-AF65-F5344CB8AC3E}">
        <p14:creationId xmlns:p14="http://schemas.microsoft.com/office/powerpoint/2010/main" val="1068681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a:extLst>
              <a:ext uri="{FF2B5EF4-FFF2-40B4-BE49-F238E27FC236}">
                <a16:creationId xmlns:a16="http://schemas.microsoft.com/office/drawing/2014/main" id="{48CA562D-F361-77CF-A573-EDA81B6007C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084" y="6188851"/>
            <a:ext cx="1597465" cy="622701"/>
          </a:xfrm>
          <a:prstGeom prst="rect">
            <a:avLst/>
          </a:prstGeom>
          <a:noFill/>
        </p:spPr>
      </p:pic>
      <p:sp>
        <p:nvSpPr>
          <p:cNvPr id="2" name="Title 23">
            <a:extLst>
              <a:ext uri="{FF2B5EF4-FFF2-40B4-BE49-F238E27FC236}">
                <a16:creationId xmlns:a16="http://schemas.microsoft.com/office/drawing/2014/main" id="{DD650149-2B64-8F2A-B16E-25A39F08E308}"/>
              </a:ext>
            </a:extLst>
          </p:cNvPr>
          <p:cNvSpPr txBox="1">
            <a:spLocks/>
          </p:cNvSpPr>
          <p:nvPr/>
        </p:nvSpPr>
        <p:spPr>
          <a:xfrm>
            <a:off x="1127412" y="722272"/>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2800" dirty="0">
                <a:solidFill>
                  <a:srgbClr val="00B050"/>
                </a:solidFill>
                <a:latin typeface="Arial"/>
              </a:rPr>
              <a:t>6.1 Componente Demográfico </a:t>
            </a:r>
          </a:p>
        </p:txBody>
      </p:sp>
      <p:graphicFrame>
        <p:nvGraphicFramePr>
          <p:cNvPr id="3" name="Tabla 2">
            <a:extLst>
              <a:ext uri="{FF2B5EF4-FFF2-40B4-BE49-F238E27FC236}">
                <a16:creationId xmlns:a16="http://schemas.microsoft.com/office/drawing/2014/main" id="{CBBADC81-0EE1-6289-1B22-2C10692DDFF1}"/>
              </a:ext>
            </a:extLst>
          </p:cNvPr>
          <p:cNvGraphicFramePr>
            <a:graphicFrameLocks noGrp="1"/>
          </p:cNvGraphicFramePr>
          <p:nvPr>
            <p:extLst>
              <p:ext uri="{D42A27DB-BD31-4B8C-83A1-F6EECF244321}">
                <p14:modId xmlns:p14="http://schemas.microsoft.com/office/powerpoint/2010/main" val="260325981"/>
              </p:ext>
            </p:extLst>
          </p:nvPr>
        </p:nvGraphicFramePr>
        <p:xfrm>
          <a:off x="1109872" y="1383707"/>
          <a:ext cx="9979124" cy="4875445"/>
        </p:xfrm>
        <a:graphic>
          <a:graphicData uri="http://schemas.openxmlformats.org/drawingml/2006/table">
            <a:tbl>
              <a:tblPr firstRow="1" firstCol="1" lastRow="1" lastCol="1" bandRow="1" bandCol="1">
                <a:tableStyleId>{93296810-A885-4BE3-A3E7-6D5BEEA58F35}</a:tableStyleId>
              </a:tblPr>
              <a:tblGrid>
                <a:gridCol w="4989562">
                  <a:extLst>
                    <a:ext uri="{9D8B030D-6E8A-4147-A177-3AD203B41FA5}">
                      <a16:colId xmlns:a16="http://schemas.microsoft.com/office/drawing/2014/main" val="3960040959"/>
                    </a:ext>
                  </a:extLst>
                </a:gridCol>
                <a:gridCol w="4989562">
                  <a:extLst>
                    <a:ext uri="{9D8B030D-6E8A-4147-A177-3AD203B41FA5}">
                      <a16:colId xmlns:a16="http://schemas.microsoft.com/office/drawing/2014/main" val="1744198828"/>
                    </a:ext>
                  </a:extLst>
                </a:gridCol>
              </a:tblGrid>
              <a:tr h="2452759">
                <a:tc>
                  <a:txBody>
                    <a:bodyPr/>
                    <a:lstStyle/>
                    <a:p>
                      <a:pPr algn="ctr"/>
                      <a:r>
                        <a:rPr lang="es-CO" dirty="0">
                          <a:solidFill>
                            <a:schemeClr val="tx1"/>
                          </a:solidFill>
                        </a:rPr>
                        <a:t>Vereda San Pedro</a:t>
                      </a:r>
                    </a:p>
                    <a:p>
                      <a:endParaRPr lang="es-CO"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CO" dirty="0">
                          <a:solidFill>
                            <a:schemeClr val="tx1"/>
                          </a:solidFill>
                        </a:rPr>
                        <a:t>Vereda Bocademonte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859262"/>
                  </a:ext>
                </a:extLst>
              </a:tr>
              <a:tr h="2422686">
                <a:tc>
                  <a:txBody>
                    <a:bodyPr/>
                    <a:lstStyle/>
                    <a:p>
                      <a:pPr algn="ctr"/>
                      <a:r>
                        <a:rPr lang="es-CO" dirty="0">
                          <a:solidFill>
                            <a:schemeClr val="tx1"/>
                          </a:solidFill>
                        </a:rPr>
                        <a:t>Vereda Tunjita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CO" dirty="0">
                          <a:solidFill>
                            <a:schemeClr val="tx1"/>
                          </a:solidFill>
                        </a:rPr>
                        <a:t>Vereda Vega de San Juan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2419448"/>
                  </a:ext>
                </a:extLst>
              </a:tr>
            </a:tbl>
          </a:graphicData>
        </a:graphic>
      </p:graphicFrame>
      <p:graphicFrame>
        <p:nvGraphicFramePr>
          <p:cNvPr id="5" name="Gráfico 4">
            <a:extLst>
              <a:ext uri="{FF2B5EF4-FFF2-40B4-BE49-F238E27FC236}">
                <a16:creationId xmlns:a16="http://schemas.microsoft.com/office/drawing/2014/main" id="{23B0B157-956E-A2EE-1076-5FA06445FF0F}"/>
              </a:ext>
            </a:extLst>
          </p:cNvPr>
          <p:cNvGraphicFramePr>
            <a:graphicFrameLocks/>
          </p:cNvGraphicFramePr>
          <p:nvPr>
            <p:extLst>
              <p:ext uri="{D42A27DB-BD31-4B8C-83A1-F6EECF244321}">
                <p14:modId xmlns:p14="http://schemas.microsoft.com/office/powerpoint/2010/main" val="339689268"/>
              </p:ext>
            </p:extLst>
          </p:nvPr>
        </p:nvGraphicFramePr>
        <p:xfrm>
          <a:off x="1037704" y="1800890"/>
          <a:ext cx="2374232" cy="168038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áfico 8">
            <a:extLst>
              <a:ext uri="{FF2B5EF4-FFF2-40B4-BE49-F238E27FC236}">
                <a16:creationId xmlns:a16="http://schemas.microsoft.com/office/drawing/2014/main" id="{621C9BAF-52EB-4D6C-E842-9A5EC5DF169B}"/>
              </a:ext>
            </a:extLst>
          </p:cNvPr>
          <p:cNvGraphicFramePr>
            <a:graphicFrameLocks/>
          </p:cNvGraphicFramePr>
          <p:nvPr>
            <p:extLst>
              <p:ext uri="{D42A27DB-BD31-4B8C-83A1-F6EECF244321}">
                <p14:modId xmlns:p14="http://schemas.microsoft.com/office/powerpoint/2010/main" val="3739138131"/>
              </p:ext>
            </p:extLst>
          </p:nvPr>
        </p:nvGraphicFramePr>
        <p:xfrm>
          <a:off x="6048277" y="4349943"/>
          <a:ext cx="2562678" cy="172779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Gráfico 9">
            <a:extLst>
              <a:ext uri="{FF2B5EF4-FFF2-40B4-BE49-F238E27FC236}">
                <a16:creationId xmlns:a16="http://schemas.microsoft.com/office/drawing/2014/main" id="{0813F0AC-8BA5-D8AE-CADB-2AA40A5522F2}"/>
              </a:ext>
            </a:extLst>
          </p:cNvPr>
          <p:cNvGraphicFramePr>
            <a:graphicFrameLocks/>
          </p:cNvGraphicFramePr>
          <p:nvPr>
            <p:extLst>
              <p:ext uri="{D42A27DB-BD31-4B8C-83A1-F6EECF244321}">
                <p14:modId xmlns:p14="http://schemas.microsoft.com/office/powerpoint/2010/main" val="3558273812"/>
              </p:ext>
            </p:extLst>
          </p:nvPr>
        </p:nvGraphicFramePr>
        <p:xfrm>
          <a:off x="1034817" y="4140800"/>
          <a:ext cx="2536673" cy="203118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Gráfico 11">
            <a:extLst>
              <a:ext uri="{FF2B5EF4-FFF2-40B4-BE49-F238E27FC236}">
                <a16:creationId xmlns:a16="http://schemas.microsoft.com/office/drawing/2014/main" id="{8C5436BF-CD87-BDAE-F78F-9A97BBDF4F8B}"/>
              </a:ext>
            </a:extLst>
          </p:cNvPr>
          <p:cNvGraphicFramePr>
            <a:graphicFrameLocks/>
          </p:cNvGraphicFramePr>
          <p:nvPr>
            <p:extLst>
              <p:ext uri="{D42A27DB-BD31-4B8C-83A1-F6EECF244321}">
                <p14:modId xmlns:p14="http://schemas.microsoft.com/office/powerpoint/2010/main" val="3587234830"/>
              </p:ext>
            </p:extLst>
          </p:nvPr>
        </p:nvGraphicFramePr>
        <p:xfrm>
          <a:off x="6048277" y="1703677"/>
          <a:ext cx="2374232" cy="1793519"/>
        </p:xfrm>
        <a:graphic>
          <a:graphicData uri="http://schemas.openxmlformats.org/drawingml/2006/chart">
            <c:chart xmlns:c="http://schemas.openxmlformats.org/drawingml/2006/chart" xmlns:r="http://schemas.openxmlformats.org/officeDocument/2006/relationships" r:id="rId7"/>
          </a:graphicData>
        </a:graphic>
      </p:graphicFrame>
      <p:grpSp>
        <p:nvGrpSpPr>
          <p:cNvPr id="14" name="Grupo 13">
            <a:extLst>
              <a:ext uri="{FF2B5EF4-FFF2-40B4-BE49-F238E27FC236}">
                <a16:creationId xmlns:a16="http://schemas.microsoft.com/office/drawing/2014/main" id="{373A05B5-7216-966B-7F37-DFFDF647D121}"/>
              </a:ext>
            </a:extLst>
          </p:cNvPr>
          <p:cNvGrpSpPr/>
          <p:nvPr/>
        </p:nvGrpSpPr>
        <p:grpSpPr>
          <a:xfrm>
            <a:off x="3597845" y="1703677"/>
            <a:ext cx="2374232" cy="831619"/>
            <a:chOff x="1404257" y="1077686"/>
            <a:chExt cx="2460172" cy="947057"/>
          </a:xfrm>
        </p:grpSpPr>
        <p:pic>
          <p:nvPicPr>
            <p:cNvPr id="15" name="Gráfico 14" descr="Familia con dos niños contorno">
              <a:extLst>
                <a:ext uri="{FF2B5EF4-FFF2-40B4-BE49-F238E27FC236}">
                  <a16:creationId xmlns:a16="http://schemas.microsoft.com/office/drawing/2014/main" id="{BC80C331-8207-6A32-5301-A1A133AE78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04257" y="1077686"/>
              <a:ext cx="914400" cy="914400"/>
            </a:xfrm>
            <a:prstGeom prst="rect">
              <a:avLst/>
            </a:prstGeom>
          </p:spPr>
        </p:pic>
        <p:sp>
          <p:nvSpPr>
            <p:cNvPr id="16" name="CuadroTexto 15">
              <a:extLst>
                <a:ext uri="{FF2B5EF4-FFF2-40B4-BE49-F238E27FC236}">
                  <a16:creationId xmlns:a16="http://schemas.microsoft.com/office/drawing/2014/main" id="{0A2B34C0-FF2E-9436-233C-B406CAB24478}"/>
                </a:ext>
              </a:extLst>
            </p:cNvPr>
            <p:cNvSpPr txBox="1"/>
            <p:nvPr/>
          </p:nvSpPr>
          <p:spPr>
            <a:xfrm>
              <a:off x="2362200" y="1077686"/>
              <a:ext cx="1502229" cy="947057"/>
            </a:xfrm>
            <a:prstGeom prst="rect">
              <a:avLst/>
            </a:prstGeom>
          </p:spPr>
          <p:txBody>
            <a:bodyPr wrap="square" rtlCol="0">
              <a:normAutofit/>
            </a:bodyPr>
            <a:lstStyle/>
            <a:p>
              <a:pPr algn="ctr">
                <a:lnSpc>
                  <a:spcPct val="110000"/>
                </a:lnSpc>
              </a:pPr>
              <a:r>
                <a:rPr lang="es-CO" sz="2000" dirty="0">
                  <a:latin typeface="Poppins Light" panose="00000400000000000000" pitchFamily="50" charset="0"/>
                  <a:cs typeface="Poppins Light" panose="00000400000000000000" pitchFamily="50" charset="0"/>
                </a:rPr>
                <a:t>80 </a:t>
              </a:r>
            </a:p>
            <a:p>
              <a:pPr algn="ctr">
                <a:lnSpc>
                  <a:spcPct val="110000"/>
                </a:lnSpc>
              </a:pPr>
              <a:r>
                <a:rPr lang="es-CO" sz="2000" dirty="0">
                  <a:latin typeface="Poppins Light" panose="00000400000000000000" pitchFamily="50" charset="0"/>
                  <a:cs typeface="Poppins Light" panose="00000400000000000000" pitchFamily="50" charset="0"/>
                </a:rPr>
                <a:t>familias</a:t>
              </a:r>
            </a:p>
          </p:txBody>
        </p:sp>
      </p:grpSp>
      <p:grpSp>
        <p:nvGrpSpPr>
          <p:cNvPr id="17" name="Grupo 16">
            <a:extLst>
              <a:ext uri="{FF2B5EF4-FFF2-40B4-BE49-F238E27FC236}">
                <a16:creationId xmlns:a16="http://schemas.microsoft.com/office/drawing/2014/main" id="{6D6374F4-7C91-935B-C4E7-454AE3106B2B}"/>
              </a:ext>
            </a:extLst>
          </p:cNvPr>
          <p:cNvGrpSpPr/>
          <p:nvPr/>
        </p:nvGrpSpPr>
        <p:grpSpPr>
          <a:xfrm>
            <a:off x="8583059" y="4169922"/>
            <a:ext cx="2460172" cy="947057"/>
            <a:chOff x="1404257" y="1077686"/>
            <a:chExt cx="2460172" cy="947057"/>
          </a:xfrm>
        </p:grpSpPr>
        <p:pic>
          <p:nvPicPr>
            <p:cNvPr id="18" name="Gráfico 17" descr="Familia con dos niños contorno">
              <a:extLst>
                <a:ext uri="{FF2B5EF4-FFF2-40B4-BE49-F238E27FC236}">
                  <a16:creationId xmlns:a16="http://schemas.microsoft.com/office/drawing/2014/main" id="{8E80F38F-F795-749C-626A-6E6A274B2DF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04257" y="1077686"/>
              <a:ext cx="914400" cy="914400"/>
            </a:xfrm>
            <a:prstGeom prst="rect">
              <a:avLst/>
            </a:prstGeom>
          </p:spPr>
        </p:pic>
        <p:sp>
          <p:nvSpPr>
            <p:cNvPr id="19" name="CuadroTexto 18">
              <a:extLst>
                <a:ext uri="{FF2B5EF4-FFF2-40B4-BE49-F238E27FC236}">
                  <a16:creationId xmlns:a16="http://schemas.microsoft.com/office/drawing/2014/main" id="{0A0B56C4-E526-61A6-CBCE-74B15B134A51}"/>
                </a:ext>
              </a:extLst>
            </p:cNvPr>
            <p:cNvSpPr txBox="1"/>
            <p:nvPr/>
          </p:nvSpPr>
          <p:spPr>
            <a:xfrm>
              <a:off x="2362200" y="1077686"/>
              <a:ext cx="1502229" cy="947057"/>
            </a:xfrm>
            <a:prstGeom prst="rect">
              <a:avLst/>
            </a:prstGeom>
          </p:spPr>
          <p:txBody>
            <a:bodyPr wrap="square" rtlCol="0">
              <a:normAutofit/>
            </a:bodyPr>
            <a:lstStyle/>
            <a:p>
              <a:pPr algn="ctr">
                <a:lnSpc>
                  <a:spcPct val="110000"/>
                </a:lnSpc>
              </a:pPr>
              <a:r>
                <a:rPr lang="es-CO" sz="2000" dirty="0">
                  <a:latin typeface="Poppins Light" panose="00000400000000000000" pitchFamily="50" charset="0"/>
                  <a:cs typeface="Poppins Light" panose="00000400000000000000" pitchFamily="50" charset="0"/>
                </a:rPr>
                <a:t>27 familias</a:t>
              </a:r>
            </a:p>
          </p:txBody>
        </p:sp>
      </p:grpSp>
      <p:grpSp>
        <p:nvGrpSpPr>
          <p:cNvPr id="20" name="Grupo 19">
            <a:extLst>
              <a:ext uri="{FF2B5EF4-FFF2-40B4-BE49-F238E27FC236}">
                <a16:creationId xmlns:a16="http://schemas.microsoft.com/office/drawing/2014/main" id="{1814342D-7EE7-62B4-55B1-42CAC0F6A6AF}"/>
              </a:ext>
            </a:extLst>
          </p:cNvPr>
          <p:cNvGrpSpPr/>
          <p:nvPr/>
        </p:nvGrpSpPr>
        <p:grpSpPr>
          <a:xfrm>
            <a:off x="3571490" y="4249975"/>
            <a:ext cx="2460172" cy="947057"/>
            <a:chOff x="1404257" y="1077686"/>
            <a:chExt cx="2460172" cy="947057"/>
          </a:xfrm>
        </p:grpSpPr>
        <p:pic>
          <p:nvPicPr>
            <p:cNvPr id="21" name="Gráfico 20" descr="Familia con dos niños contorno">
              <a:extLst>
                <a:ext uri="{FF2B5EF4-FFF2-40B4-BE49-F238E27FC236}">
                  <a16:creationId xmlns:a16="http://schemas.microsoft.com/office/drawing/2014/main" id="{1617EAC1-CD9E-E497-0668-9066C87F01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04257" y="1077686"/>
              <a:ext cx="914400" cy="914400"/>
            </a:xfrm>
            <a:prstGeom prst="rect">
              <a:avLst/>
            </a:prstGeom>
          </p:spPr>
        </p:pic>
        <p:sp>
          <p:nvSpPr>
            <p:cNvPr id="22" name="CuadroTexto 21">
              <a:extLst>
                <a:ext uri="{FF2B5EF4-FFF2-40B4-BE49-F238E27FC236}">
                  <a16:creationId xmlns:a16="http://schemas.microsoft.com/office/drawing/2014/main" id="{FED77249-B838-B67A-8A85-C7B538513094}"/>
                </a:ext>
              </a:extLst>
            </p:cNvPr>
            <p:cNvSpPr txBox="1"/>
            <p:nvPr/>
          </p:nvSpPr>
          <p:spPr>
            <a:xfrm>
              <a:off x="2362200" y="1077686"/>
              <a:ext cx="1502229" cy="947057"/>
            </a:xfrm>
            <a:prstGeom prst="rect">
              <a:avLst/>
            </a:prstGeom>
          </p:spPr>
          <p:txBody>
            <a:bodyPr wrap="square" rtlCol="0">
              <a:normAutofit/>
            </a:bodyPr>
            <a:lstStyle/>
            <a:p>
              <a:pPr algn="ctr">
                <a:lnSpc>
                  <a:spcPct val="110000"/>
                </a:lnSpc>
              </a:pPr>
              <a:r>
                <a:rPr lang="es-CO" sz="2000" dirty="0">
                  <a:latin typeface="Poppins Light" panose="00000400000000000000" pitchFamily="50" charset="0"/>
                  <a:cs typeface="Poppins Light" panose="00000400000000000000" pitchFamily="50" charset="0"/>
                </a:rPr>
                <a:t>80 familias</a:t>
              </a:r>
            </a:p>
          </p:txBody>
        </p:sp>
      </p:grpSp>
      <p:grpSp>
        <p:nvGrpSpPr>
          <p:cNvPr id="23" name="Grupo 22">
            <a:extLst>
              <a:ext uri="{FF2B5EF4-FFF2-40B4-BE49-F238E27FC236}">
                <a16:creationId xmlns:a16="http://schemas.microsoft.com/office/drawing/2014/main" id="{F7A710FC-9619-500B-BED9-BB9B7320E82D}"/>
              </a:ext>
            </a:extLst>
          </p:cNvPr>
          <p:cNvGrpSpPr/>
          <p:nvPr/>
        </p:nvGrpSpPr>
        <p:grpSpPr>
          <a:xfrm>
            <a:off x="8441809" y="1736722"/>
            <a:ext cx="2460172" cy="947057"/>
            <a:chOff x="1404257" y="1077686"/>
            <a:chExt cx="2460172" cy="947057"/>
          </a:xfrm>
        </p:grpSpPr>
        <p:pic>
          <p:nvPicPr>
            <p:cNvPr id="24" name="Gráfico 23" descr="Familia con dos niños contorno">
              <a:extLst>
                <a:ext uri="{FF2B5EF4-FFF2-40B4-BE49-F238E27FC236}">
                  <a16:creationId xmlns:a16="http://schemas.microsoft.com/office/drawing/2014/main" id="{9F0467CB-2B60-8D34-7C46-C3EB352CBB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04257" y="1077686"/>
              <a:ext cx="914400" cy="914400"/>
            </a:xfrm>
            <a:prstGeom prst="rect">
              <a:avLst/>
            </a:prstGeom>
          </p:spPr>
        </p:pic>
        <p:sp>
          <p:nvSpPr>
            <p:cNvPr id="25" name="CuadroTexto 24">
              <a:extLst>
                <a:ext uri="{FF2B5EF4-FFF2-40B4-BE49-F238E27FC236}">
                  <a16:creationId xmlns:a16="http://schemas.microsoft.com/office/drawing/2014/main" id="{EBECBA2D-7DE1-9705-D439-1BD78EF42E67}"/>
                </a:ext>
              </a:extLst>
            </p:cNvPr>
            <p:cNvSpPr txBox="1"/>
            <p:nvPr/>
          </p:nvSpPr>
          <p:spPr>
            <a:xfrm>
              <a:off x="2362200" y="1077686"/>
              <a:ext cx="1502229" cy="947057"/>
            </a:xfrm>
            <a:prstGeom prst="rect">
              <a:avLst/>
            </a:prstGeom>
          </p:spPr>
          <p:txBody>
            <a:bodyPr wrap="square" rtlCol="0">
              <a:normAutofit/>
            </a:bodyPr>
            <a:lstStyle/>
            <a:p>
              <a:pPr algn="ctr">
                <a:lnSpc>
                  <a:spcPct val="110000"/>
                </a:lnSpc>
              </a:pPr>
              <a:r>
                <a:rPr lang="es-CO" sz="2000" dirty="0">
                  <a:latin typeface="Poppins Light" panose="00000400000000000000" pitchFamily="50" charset="0"/>
                  <a:cs typeface="Poppins Light" panose="00000400000000000000" pitchFamily="50" charset="0"/>
                </a:rPr>
                <a:t>130 familias</a:t>
              </a:r>
            </a:p>
          </p:txBody>
        </p:sp>
      </p:grpSp>
      <p:grpSp>
        <p:nvGrpSpPr>
          <p:cNvPr id="26" name="Grupo 25">
            <a:extLst>
              <a:ext uri="{FF2B5EF4-FFF2-40B4-BE49-F238E27FC236}">
                <a16:creationId xmlns:a16="http://schemas.microsoft.com/office/drawing/2014/main" id="{A978E3EF-B651-F909-F6F4-AC1F0D253639}"/>
              </a:ext>
            </a:extLst>
          </p:cNvPr>
          <p:cNvGrpSpPr/>
          <p:nvPr/>
        </p:nvGrpSpPr>
        <p:grpSpPr>
          <a:xfrm>
            <a:off x="3425989" y="5098347"/>
            <a:ext cx="2582023" cy="1000164"/>
            <a:chOff x="4983549" y="2405977"/>
            <a:chExt cx="2582023" cy="1000164"/>
          </a:xfrm>
        </p:grpSpPr>
        <p:pic>
          <p:nvPicPr>
            <p:cNvPr id="27" name="Gráfico 26" descr="Casa contorno">
              <a:extLst>
                <a:ext uri="{FF2B5EF4-FFF2-40B4-BE49-F238E27FC236}">
                  <a16:creationId xmlns:a16="http://schemas.microsoft.com/office/drawing/2014/main" id="{D0F9280C-F580-507D-C3EB-57A6721F5F4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83549" y="2405977"/>
              <a:ext cx="914400" cy="914400"/>
            </a:xfrm>
            <a:prstGeom prst="rect">
              <a:avLst/>
            </a:prstGeom>
          </p:spPr>
        </p:pic>
        <p:sp>
          <p:nvSpPr>
            <p:cNvPr id="28" name="CuadroTexto 27">
              <a:extLst>
                <a:ext uri="{FF2B5EF4-FFF2-40B4-BE49-F238E27FC236}">
                  <a16:creationId xmlns:a16="http://schemas.microsoft.com/office/drawing/2014/main" id="{0467DD40-4817-89AB-8A0A-23C1F67B8167}"/>
                </a:ext>
              </a:extLst>
            </p:cNvPr>
            <p:cNvSpPr txBox="1"/>
            <p:nvPr/>
          </p:nvSpPr>
          <p:spPr>
            <a:xfrm>
              <a:off x="6008412" y="2598933"/>
              <a:ext cx="1557160" cy="807208"/>
            </a:xfrm>
            <a:prstGeom prst="rect">
              <a:avLst/>
            </a:prstGeom>
          </p:spPr>
          <p:txBody>
            <a:bodyPr wrap="square" rtlCol="0">
              <a:normAutofit/>
            </a:bodyPr>
            <a:lstStyle/>
            <a:p>
              <a:pPr algn="ctr">
                <a:lnSpc>
                  <a:spcPct val="110000"/>
                </a:lnSpc>
              </a:pPr>
              <a:r>
                <a:rPr lang="es-CO" sz="2000" dirty="0">
                  <a:latin typeface="Poppins Light" panose="00000400000000000000" pitchFamily="50" charset="0"/>
                  <a:cs typeface="Poppins Light" panose="00000400000000000000" pitchFamily="50" charset="0"/>
                </a:rPr>
                <a:t>80 viviendas</a:t>
              </a:r>
            </a:p>
          </p:txBody>
        </p:sp>
      </p:grpSp>
      <p:grpSp>
        <p:nvGrpSpPr>
          <p:cNvPr id="29" name="Grupo 28">
            <a:extLst>
              <a:ext uri="{FF2B5EF4-FFF2-40B4-BE49-F238E27FC236}">
                <a16:creationId xmlns:a16="http://schemas.microsoft.com/office/drawing/2014/main" id="{43E1AA2E-FEA2-4826-FEAD-639FE1299CA4}"/>
              </a:ext>
            </a:extLst>
          </p:cNvPr>
          <p:cNvGrpSpPr/>
          <p:nvPr/>
        </p:nvGrpSpPr>
        <p:grpSpPr>
          <a:xfrm>
            <a:off x="8473340" y="2635320"/>
            <a:ext cx="2483572" cy="914400"/>
            <a:chOff x="4983549" y="2405977"/>
            <a:chExt cx="2483572" cy="914400"/>
          </a:xfrm>
        </p:grpSpPr>
        <p:pic>
          <p:nvPicPr>
            <p:cNvPr id="31" name="Gráfico 30" descr="Casa contorno">
              <a:extLst>
                <a:ext uri="{FF2B5EF4-FFF2-40B4-BE49-F238E27FC236}">
                  <a16:creationId xmlns:a16="http://schemas.microsoft.com/office/drawing/2014/main" id="{2BE17D34-9592-0858-B0CD-63A04BC1524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83549" y="2405977"/>
              <a:ext cx="914400" cy="914400"/>
            </a:xfrm>
            <a:prstGeom prst="rect">
              <a:avLst/>
            </a:prstGeom>
          </p:spPr>
        </p:pic>
        <p:sp>
          <p:nvSpPr>
            <p:cNvPr id="32" name="CuadroTexto 31">
              <a:extLst>
                <a:ext uri="{FF2B5EF4-FFF2-40B4-BE49-F238E27FC236}">
                  <a16:creationId xmlns:a16="http://schemas.microsoft.com/office/drawing/2014/main" id="{CEB473F1-60D2-6F10-40AF-9F184EDB6C6D}"/>
                </a:ext>
              </a:extLst>
            </p:cNvPr>
            <p:cNvSpPr txBox="1"/>
            <p:nvPr/>
          </p:nvSpPr>
          <p:spPr>
            <a:xfrm>
              <a:off x="5909961" y="2461210"/>
              <a:ext cx="1557160" cy="807208"/>
            </a:xfrm>
            <a:prstGeom prst="rect">
              <a:avLst/>
            </a:prstGeom>
          </p:spPr>
          <p:txBody>
            <a:bodyPr wrap="square" rtlCol="0">
              <a:normAutofit/>
            </a:bodyPr>
            <a:lstStyle/>
            <a:p>
              <a:pPr algn="ctr">
                <a:lnSpc>
                  <a:spcPct val="110000"/>
                </a:lnSpc>
              </a:pPr>
              <a:r>
                <a:rPr lang="es-CO" sz="2000" dirty="0">
                  <a:latin typeface="Poppins Light" panose="00000400000000000000" pitchFamily="50" charset="0"/>
                  <a:cs typeface="Poppins Light" panose="00000400000000000000" pitchFamily="50" charset="0"/>
                </a:rPr>
                <a:t>130 viviendas</a:t>
              </a:r>
            </a:p>
          </p:txBody>
        </p:sp>
      </p:grpSp>
      <p:grpSp>
        <p:nvGrpSpPr>
          <p:cNvPr id="33" name="Grupo 32">
            <a:extLst>
              <a:ext uri="{FF2B5EF4-FFF2-40B4-BE49-F238E27FC236}">
                <a16:creationId xmlns:a16="http://schemas.microsoft.com/office/drawing/2014/main" id="{BF66C56F-42BB-877D-1BCC-708072088E55}"/>
              </a:ext>
            </a:extLst>
          </p:cNvPr>
          <p:cNvGrpSpPr/>
          <p:nvPr/>
        </p:nvGrpSpPr>
        <p:grpSpPr>
          <a:xfrm>
            <a:off x="8506973" y="5135564"/>
            <a:ext cx="2582023" cy="1000164"/>
            <a:chOff x="4983549" y="2405977"/>
            <a:chExt cx="2582023" cy="1000164"/>
          </a:xfrm>
        </p:grpSpPr>
        <p:pic>
          <p:nvPicPr>
            <p:cNvPr id="34" name="Gráfico 33" descr="Casa contorno">
              <a:extLst>
                <a:ext uri="{FF2B5EF4-FFF2-40B4-BE49-F238E27FC236}">
                  <a16:creationId xmlns:a16="http://schemas.microsoft.com/office/drawing/2014/main" id="{D8EF00CB-7949-23B7-E00D-130F68CCAA1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83549" y="2405977"/>
              <a:ext cx="914400" cy="914400"/>
            </a:xfrm>
            <a:prstGeom prst="rect">
              <a:avLst/>
            </a:prstGeom>
          </p:spPr>
        </p:pic>
        <p:sp>
          <p:nvSpPr>
            <p:cNvPr id="35" name="CuadroTexto 34">
              <a:extLst>
                <a:ext uri="{FF2B5EF4-FFF2-40B4-BE49-F238E27FC236}">
                  <a16:creationId xmlns:a16="http://schemas.microsoft.com/office/drawing/2014/main" id="{DBA546B9-2BF4-9241-0B47-E5DACA07FEEE}"/>
                </a:ext>
              </a:extLst>
            </p:cNvPr>
            <p:cNvSpPr txBox="1"/>
            <p:nvPr/>
          </p:nvSpPr>
          <p:spPr>
            <a:xfrm>
              <a:off x="6008412" y="2598933"/>
              <a:ext cx="1557160" cy="807208"/>
            </a:xfrm>
            <a:prstGeom prst="rect">
              <a:avLst/>
            </a:prstGeom>
          </p:spPr>
          <p:txBody>
            <a:bodyPr wrap="square" rtlCol="0">
              <a:normAutofit/>
            </a:bodyPr>
            <a:lstStyle/>
            <a:p>
              <a:pPr algn="ctr">
                <a:lnSpc>
                  <a:spcPct val="110000"/>
                </a:lnSpc>
              </a:pPr>
              <a:r>
                <a:rPr lang="es-CO" sz="2000" dirty="0">
                  <a:latin typeface="Poppins Light" panose="00000400000000000000" pitchFamily="50" charset="0"/>
                  <a:cs typeface="Poppins Light" panose="00000400000000000000" pitchFamily="50" charset="0"/>
                </a:rPr>
                <a:t>19 viviendas</a:t>
              </a:r>
            </a:p>
          </p:txBody>
        </p:sp>
      </p:grpSp>
      <p:grpSp>
        <p:nvGrpSpPr>
          <p:cNvPr id="36" name="Grupo 35">
            <a:extLst>
              <a:ext uri="{FF2B5EF4-FFF2-40B4-BE49-F238E27FC236}">
                <a16:creationId xmlns:a16="http://schemas.microsoft.com/office/drawing/2014/main" id="{CB6A9CB4-E466-7BCF-2381-31B93491EE4B}"/>
              </a:ext>
            </a:extLst>
          </p:cNvPr>
          <p:cNvGrpSpPr/>
          <p:nvPr/>
        </p:nvGrpSpPr>
        <p:grpSpPr>
          <a:xfrm>
            <a:off x="3479804" y="2674000"/>
            <a:ext cx="2582023" cy="1000164"/>
            <a:chOff x="4983549" y="2405977"/>
            <a:chExt cx="2582023" cy="1000164"/>
          </a:xfrm>
        </p:grpSpPr>
        <p:pic>
          <p:nvPicPr>
            <p:cNvPr id="37" name="Gráfico 36" descr="Casa contorno">
              <a:extLst>
                <a:ext uri="{FF2B5EF4-FFF2-40B4-BE49-F238E27FC236}">
                  <a16:creationId xmlns:a16="http://schemas.microsoft.com/office/drawing/2014/main" id="{C6C45F3F-CF69-E4C8-19A4-B28B33B570E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83549" y="2405977"/>
              <a:ext cx="914400" cy="914400"/>
            </a:xfrm>
            <a:prstGeom prst="rect">
              <a:avLst/>
            </a:prstGeom>
          </p:spPr>
        </p:pic>
        <p:sp>
          <p:nvSpPr>
            <p:cNvPr id="38" name="CuadroTexto 37">
              <a:extLst>
                <a:ext uri="{FF2B5EF4-FFF2-40B4-BE49-F238E27FC236}">
                  <a16:creationId xmlns:a16="http://schemas.microsoft.com/office/drawing/2014/main" id="{5877FC5C-238F-6CFF-BCF7-B3FFABB9F59A}"/>
                </a:ext>
              </a:extLst>
            </p:cNvPr>
            <p:cNvSpPr txBox="1"/>
            <p:nvPr/>
          </p:nvSpPr>
          <p:spPr>
            <a:xfrm>
              <a:off x="6008412" y="2598933"/>
              <a:ext cx="1557160" cy="807208"/>
            </a:xfrm>
            <a:prstGeom prst="rect">
              <a:avLst/>
            </a:prstGeom>
          </p:spPr>
          <p:txBody>
            <a:bodyPr wrap="square" rtlCol="0">
              <a:normAutofit/>
            </a:bodyPr>
            <a:lstStyle/>
            <a:p>
              <a:pPr algn="ctr">
                <a:lnSpc>
                  <a:spcPct val="110000"/>
                </a:lnSpc>
              </a:pPr>
              <a:r>
                <a:rPr lang="es-CO" sz="2000" dirty="0">
                  <a:latin typeface="Poppins Light" panose="00000400000000000000" pitchFamily="50" charset="0"/>
                  <a:cs typeface="Poppins Light" panose="00000400000000000000" pitchFamily="50" charset="0"/>
                </a:rPr>
                <a:t>80 viviendas</a:t>
              </a:r>
            </a:p>
          </p:txBody>
        </p:sp>
      </p:grpSp>
    </p:spTree>
    <p:extLst>
      <p:ext uri="{BB962C8B-B14F-4D97-AF65-F5344CB8AC3E}">
        <p14:creationId xmlns:p14="http://schemas.microsoft.com/office/powerpoint/2010/main" val="3761991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a:extLst>
              <a:ext uri="{FF2B5EF4-FFF2-40B4-BE49-F238E27FC236}">
                <a16:creationId xmlns:a16="http://schemas.microsoft.com/office/drawing/2014/main" id="{48CA562D-F361-77CF-A573-EDA81B6007C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253990" y="6192300"/>
            <a:ext cx="1225947" cy="477881"/>
          </a:xfrm>
          <a:prstGeom prst="rect">
            <a:avLst/>
          </a:prstGeom>
          <a:noFill/>
        </p:spPr>
      </p:pic>
      <p:sp>
        <p:nvSpPr>
          <p:cNvPr id="2" name="Title 23">
            <a:extLst>
              <a:ext uri="{FF2B5EF4-FFF2-40B4-BE49-F238E27FC236}">
                <a16:creationId xmlns:a16="http://schemas.microsoft.com/office/drawing/2014/main" id="{EC5539E5-A6B0-765E-C604-06AE65C98468}"/>
              </a:ext>
            </a:extLst>
          </p:cNvPr>
          <p:cNvSpPr txBox="1">
            <a:spLocks/>
          </p:cNvSpPr>
          <p:nvPr/>
        </p:nvSpPr>
        <p:spPr>
          <a:xfrm>
            <a:off x="802948" y="467937"/>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2800" dirty="0">
                <a:solidFill>
                  <a:srgbClr val="00B050"/>
                </a:solidFill>
                <a:latin typeface="Arial"/>
              </a:rPr>
              <a:t>6.2 Componente Espacial </a:t>
            </a:r>
          </a:p>
        </p:txBody>
      </p:sp>
      <p:graphicFrame>
        <p:nvGraphicFramePr>
          <p:cNvPr id="3" name="Gráfico 2">
            <a:extLst>
              <a:ext uri="{FF2B5EF4-FFF2-40B4-BE49-F238E27FC236}">
                <a16:creationId xmlns:a16="http://schemas.microsoft.com/office/drawing/2014/main" id="{CF4CB93E-520C-F506-D592-E9E45CA2A1A1}"/>
              </a:ext>
            </a:extLst>
          </p:cNvPr>
          <p:cNvGraphicFramePr>
            <a:graphicFrameLocks/>
          </p:cNvGraphicFramePr>
          <p:nvPr/>
        </p:nvGraphicFramePr>
        <p:xfrm>
          <a:off x="836429" y="1544137"/>
          <a:ext cx="4362450" cy="2143125"/>
        </p:xfrm>
        <a:graphic>
          <a:graphicData uri="http://schemas.openxmlformats.org/drawingml/2006/chart">
            <c:chart xmlns:c="http://schemas.openxmlformats.org/drawingml/2006/chart" xmlns:r="http://schemas.openxmlformats.org/officeDocument/2006/relationships" r:id="rId4"/>
          </a:graphicData>
        </a:graphic>
      </p:graphicFrame>
      <p:pic>
        <p:nvPicPr>
          <p:cNvPr id="5" name="Gráfico 1" descr="Grifo con fugas contorno">
            <a:extLst>
              <a:ext uri="{FF2B5EF4-FFF2-40B4-BE49-F238E27FC236}">
                <a16:creationId xmlns:a16="http://schemas.microsoft.com/office/drawing/2014/main" id="{B3F66B8B-5810-6388-03B3-3F7C013AD4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48247" y="862917"/>
            <a:ext cx="838072" cy="838045"/>
          </a:xfrm>
          <a:prstGeom prst="rect">
            <a:avLst/>
          </a:prstGeom>
        </p:spPr>
      </p:pic>
      <p:pic>
        <p:nvPicPr>
          <p:cNvPr id="6" name="Gráfico 1" descr="Basura contorno">
            <a:extLst>
              <a:ext uri="{FF2B5EF4-FFF2-40B4-BE49-F238E27FC236}">
                <a16:creationId xmlns:a16="http://schemas.microsoft.com/office/drawing/2014/main" id="{C39A2585-485E-708D-B319-0C174F82AFB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3528" y="4486495"/>
            <a:ext cx="761737" cy="761752"/>
          </a:xfrm>
          <a:prstGeom prst="rect">
            <a:avLst/>
          </a:prstGeom>
        </p:spPr>
      </p:pic>
      <p:pic>
        <p:nvPicPr>
          <p:cNvPr id="8" name="Gráfico 1" descr="Torre eléctrica contorno">
            <a:extLst>
              <a:ext uri="{FF2B5EF4-FFF2-40B4-BE49-F238E27FC236}">
                <a16:creationId xmlns:a16="http://schemas.microsoft.com/office/drawing/2014/main" id="{BF283278-95F5-EDAA-7862-025608D4455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48908" y="792937"/>
            <a:ext cx="685692" cy="685712"/>
          </a:xfrm>
          <a:prstGeom prst="rect">
            <a:avLst/>
          </a:prstGeom>
        </p:spPr>
      </p:pic>
      <p:sp>
        <p:nvSpPr>
          <p:cNvPr id="9" name="CuadroTexto 8">
            <a:extLst>
              <a:ext uri="{FF2B5EF4-FFF2-40B4-BE49-F238E27FC236}">
                <a16:creationId xmlns:a16="http://schemas.microsoft.com/office/drawing/2014/main" id="{A9381E3F-81B6-366E-42C1-AF87FFB56493}"/>
              </a:ext>
            </a:extLst>
          </p:cNvPr>
          <p:cNvSpPr txBox="1"/>
          <p:nvPr/>
        </p:nvSpPr>
        <p:spPr>
          <a:xfrm>
            <a:off x="6362754" y="1727815"/>
            <a:ext cx="4876800" cy="1477328"/>
          </a:xfrm>
          <a:prstGeom prst="rect">
            <a:avLst/>
          </a:prstGeom>
          <a:noFill/>
          <a:ln w="28575">
            <a:noFill/>
          </a:ln>
        </p:spPr>
        <p:txBody>
          <a:bodyPr wrap="square" lIns="0" tIns="0" rIns="0" bIns="0" rtlCol="0">
            <a:spAutoFit/>
          </a:bodyPr>
          <a:lstStyle/>
          <a:p>
            <a:pPr algn="just"/>
            <a:r>
              <a:rPr lang="es-CO" sz="1600" dirty="0">
                <a:latin typeface="Arial" panose="020B0604020202020204" pitchFamily="34" charset="0"/>
                <a:ea typeface="Times New Roman" panose="02020603050405020304" pitchFamily="18" charset="0"/>
                <a:cs typeface="Times New Roman" panose="02020603050405020304" pitchFamily="18" charset="0"/>
              </a:rPr>
              <a:t>S</a:t>
            </a:r>
            <a:r>
              <a:rPr lang="es-CO" sz="1600" dirty="0">
                <a:effectLst/>
                <a:latin typeface="Arial" panose="020B0604020202020204" pitchFamily="34" charset="0"/>
                <a:ea typeface="Times New Roman" panose="02020603050405020304" pitchFamily="18" charset="0"/>
                <a:cs typeface="Times New Roman" panose="02020603050405020304" pitchFamily="18" charset="0"/>
              </a:rPr>
              <a:t>e encuentra una cobertura del servicio de energía eléctrica del 100%, en las cuatro (4) U.T. que forman parte del área de influencia en donde el servicio es prestado de manera gratuita por la empresa Enel S.A.S, debido a que estas comunidades forman parte del área de influencia del embalse el Guavio. </a:t>
            </a:r>
            <a:endParaRPr lang="es-CO" dirty="0"/>
          </a:p>
        </p:txBody>
      </p:sp>
      <p:pic>
        <p:nvPicPr>
          <p:cNvPr id="10" name="Gráfico 1" descr="Café contorno">
            <a:extLst>
              <a:ext uri="{FF2B5EF4-FFF2-40B4-BE49-F238E27FC236}">
                <a16:creationId xmlns:a16="http://schemas.microsoft.com/office/drawing/2014/main" id="{619CB42C-F413-DA2C-7FA1-0E049148BF8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53649" y="4510202"/>
            <a:ext cx="914405" cy="914406"/>
          </a:xfrm>
          <a:prstGeom prst="rect">
            <a:avLst/>
          </a:prstGeom>
        </p:spPr>
      </p:pic>
      <p:graphicFrame>
        <p:nvGraphicFramePr>
          <p:cNvPr id="11" name="Gráfico 10">
            <a:extLst>
              <a:ext uri="{FF2B5EF4-FFF2-40B4-BE49-F238E27FC236}">
                <a16:creationId xmlns:a16="http://schemas.microsoft.com/office/drawing/2014/main" id="{F93A9AE5-EF76-F455-EB7E-6FD3B8D346FC}"/>
              </a:ext>
            </a:extLst>
          </p:cNvPr>
          <p:cNvGraphicFramePr>
            <a:graphicFrameLocks/>
          </p:cNvGraphicFramePr>
          <p:nvPr/>
        </p:nvGraphicFramePr>
        <p:xfrm>
          <a:off x="1815265" y="3829441"/>
          <a:ext cx="4133850" cy="2409825"/>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Gráfico 11">
            <a:extLst>
              <a:ext uri="{FF2B5EF4-FFF2-40B4-BE49-F238E27FC236}">
                <a16:creationId xmlns:a16="http://schemas.microsoft.com/office/drawing/2014/main" id="{C4870F18-D804-EDB5-73C1-35F381D142F3}"/>
              </a:ext>
            </a:extLst>
          </p:cNvPr>
          <p:cNvGraphicFramePr>
            <a:graphicFrameLocks/>
          </p:cNvGraphicFramePr>
          <p:nvPr/>
        </p:nvGraphicFramePr>
        <p:xfrm>
          <a:off x="7005427" y="4192274"/>
          <a:ext cx="4133850" cy="2328147"/>
        </p:xfrm>
        <a:graphic>
          <a:graphicData uri="http://schemas.openxmlformats.org/drawingml/2006/chart">
            <c:chart xmlns:c="http://schemas.openxmlformats.org/drawingml/2006/chart" xmlns:r="http://schemas.openxmlformats.org/officeDocument/2006/relationships" r:id="rId14"/>
          </a:graphicData>
        </a:graphic>
      </p:graphicFrame>
      <p:sp>
        <p:nvSpPr>
          <p:cNvPr id="13" name="CuadroTexto 12">
            <a:extLst>
              <a:ext uri="{FF2B5EF4-FFF2-40B4-BE49-F238E27FC236}">
                <a16:creationId xmlns:a16="http://schemas.microsoft.com/office/drawing/2014/main" id="{16E73416-7E90-7AFA-21A1-AE9A4FD1B04A}"/>
              </a:ext>
            </a:extLst>
          </p:cNvPr>
          <p:cNvSpPr txBox="1"/>
          <p:nvPr/>
        </p:nvSpPr>
        <p:spPr>
          <a:xfrm>
            <a:off x="6483817" y="3714330"/>
            <a:ext cx="4755737" cy="430887"/>
          </a:xfrm>
          <a:prstGeom prst="rect">
            <a:avLst/>
          </a:prstGeom>
          <a:noFill/>
          <a:ln w="25400">
            <a:noFill/>
          </a:ln>
        </p:spPr>
        <p:txBody>
          <a:bodyPr wrap="square" lIns="0" tIns="0" rIns="0" bIns="0" rtlCol="0">
            <a:spAutoFit/>
          </a:bodyPr>
          <a:lstStyle/>
          <a:p>
            <a:pPr algn="ctr"/>
            <a:r>
              <a:rPr lang="es-CO" sz="1400" dirty="0"/>
              <a:t>El 100 % hace uso de estufa eléctrica para la preparación de alimentos, como fuente alternativa está: </a:t>
            </a:r>
          </a:p>
        </p:txBody>
      </p:sp>
      <p:sp>
        <p:nvSpPr>
          <p:cNvPr id="14" name="Rounded Rectangle 13">
            <a:extLst>
              <a:ext uri="{FF2B5EF4-FFF2-40B4-BE49-F238E27FC236}">
                <a16:creationId xmlns:a16="http://schemas.microsoft.com/office/drawing/2014/main" id="{E61B931F-40C1-E59C-6CA2-5BEF1952D838}"/>
              </a:ext>
            </a:extLst>
          </p:cNvPr>
          <p:cNvSpPr/>
          <p:nvPr/>
        </p:nvSpPr>
        <p:spPr>
          <a:xfrm>
            <a:off x="6096000" y="1544137"/>
            <a:ext cx="5378605" cy="1817956"/>
          </a:xfrm>
          <a:prstGeom prst="roundRect">
            <a:avLst>
              <a:gd name="adj" fmla="val 7466"/>
            </a:avLst>
          </a:prstGeom>
          <a:noFill/>
          <a:ln w="34925">
            <a:solidFill>
              <a:srgbClr val="6EC17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dirty="0"/>
          </a:p>
        </p:txBody>
      </p:sp>
      <p:sp>
        <p:nvSpPr>
          <p:cNvPr id="15" name="Rounded Rectangle 14">
            <a:extLst>
              <a:ext uri="{FF2B5EF4-FFF2-40B4-BE49-F238E27FC236}">
                <a16:creationId xmlns:a16="http://schemas.microsoft.com/office/drawing/2014/main" id="{2C48CCA9-190E-81C9-29CC-4495B793AC56}"/>
              </a:ext>
            </a:extLst>
          </p:cNvPr>
          <p:cNvSpPr/>
          <p:nvPr/>
        </p:nvSpPr>
        <p:spPr>
          <a:xfrm>
            <a:off x="6096000" y="3573307"/>
            <a:ext cx="5378605" cy="2947113"/>
          </a:xfrm>
          <a:prstGeom prst="roundRect">
            <a:avLst>
              <a:gd name="adj" fmla="val 7466"/>
            </a:avLst>
          </a:prstGeom>
          <a:noFill/>
          <a:ln w="34925">
            <a:solidFill>
              <a:srgbClr val="008CD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dirty="0"/>
          </a:p>
        </p:txBody>
      </p:sp>
    </p:spTree>
    <p:extLst>
      <p:ext uri="{BB962C8B-B14F-4D97-AF65-F5344CB8AC3E}">
        <p14:creationId xmlns:p14="http://schemas.microsoft.com/office/powerpoint/2010/main" val="1067924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39A580-3300-8413-93D8-FF95A2126FB1}"/>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pic>
        <p:nvPicPr>
          <p:cNvPr id="30" name="Imagen 29">
            <a:extLst>
              <a:ext uri="{FF2B5EF4-FFF2-40B4-BE49-F238E27FC236}">
                <a16:creationId xmlns:a16="http://schemas.microsoft.com/office/drawing/2014/main" id="{48CA562D-F361-77CF-A573-EDA81B6007C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173374" y="5866296"/>
            <a:ext cx="1597465" cy="622701"/>
          </a:xfrm>
          <a:prstGeom prst="rect">
            <a:avLst/>
          </a:prstGeom>
          <a:noFill/>
        </p:spPr>
      </p:pic>
      <p:sp>
        <p:nvSpPr>
          <p:cNvPr id="2" name="Title 23">
            <a:extLst>
              <a:ext uri="{FF2B5EF4-FFF2-40B4-BE49-F238E27FC236}">
                <a16:creationId xmlns:a16="http://schemas.microsoft.com/office/drawing/2014/main" id="{C64D8386-C304-9FB9-E74F-5E97F1492B01}"/>
              </a:ext>
            </a:extLst>
          </p:cNvPr>
          <p:cNvSpPr txBox="1">
            <a:spLocks/>
          </p:cNvSpPr>
          <p:nvPr/>
        </p:nvSpPr>
        <p:spPr>
          <a:xfrm>
            <a:off x="860239" y="643488"/>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2800" dirty="0">
                <a:solidFill>
                  <a:srgbClr val="00B050"/>
                </a:solidFill>
                <a:latin typeface="Arial"/>
              </a:rPr>
              <a:t>6.3 Componente Económico</a:t>
            </a:r>
          </a:p>
        </p:txBody>
      </p:sp>
      <p:graphicFrame>
        <p:nvGraphicFramePr>
          <p:cNvPr id="3" name="Tabla 2">
            <a:extLst>
              <a:ext uri="{FF2B5EF4-FFF2-40B4-BE49-F238E27FC236}">
                <a16:creationId xmlns:a16="http://schemas.microsoft.com/office/drawing/2014/main" id="{543B5E0F-6269-8039-0E42-8E4D1E90ADF1}"/>
              </a:ext>
            </a:extLst>
          </p:cNvPr>
          <p:cNvGraphicFramePr>
            <a:graphicFrameLocks noGrp="1"/>
          </p:cNvGraphicFramePr>
          <p:nvPr/>
        </p:nvGraphicFramePr>
        <p:xfrm>
          <a:off x="575454" y="2085353"/>
          <a:ext cx="6527475" cy="3474720"/>
        </p:xfrm>
        <a:graphic>
          <a:graphicData uri="http://schemas.openxmlformats.org/drawingml/2006/table">
            <a:tbl>
              <a:tblPr firstRow="1" bandRow="1">
                <a:tableStyleId>{93296810-A885-4BE3-A3E7-6D5BEEA58F35}</a:tableStyleId>
              </a:tblPr>
              <a:tblGrid>
                <a:gridCol w="3156411">
                  <a:extLst>
                    <a:ext uri="{9D8B030D-6E8A-4147-A177-3AD203B41FA5}">
                      <a16:colId xmlns:a16="http://schemas.microsoft.com/office/drawing/2014/main" val="3404889357"/>
                    </a:ext>
                  </a:extLst>
                </a:gridCol>
                <a:gridCol w="3371064">
                  <a:extLst>
                    <a:ext uri="{9D8B030D-6E8A-4147-A177-3AD203B41FA5}">
                      <a16:colId xmlns:a16="http://schemas.microsoft.com/office/drawing/2014/main" val="1004223606"/>
                    </a:ext>
                  </a:extLst>
                </a:gridCol>
              </a:tblGrid>
              <a:tr h="370840">
                <a:tc>
                  <a:txBody>
                    <a:bodyPr/>
                    <a:lstStyle/>
                    <a:p>
                      <a:pPr algn="ctr"/>
                      <a:r>
                        <a:rPr lang="es-CO" dirty="0">
                          <a:solidFill>
                            <a:schemeClr val="tx1"/>
                          </a:solidFill>
                        </a:rPr>
                        <a:t>Vereda San Pedro </a:t>
                      </a:r>
                    </a:p>
                    <a:p>
                      <a:pPr algn="ctr"/>
                      <a:endParaRPr lang="es-CO" dirty="0">
                        <a:solidFill>
                          <a:schemeClr val="tx1"/>
                        </a:solidFill>
                      </a:endParaRPr>
                    </a:p>
                    <a:p>
                      <a:pPr algn="ctr"/>
                      <a:endParaRPr lang="es-CO" dirty="0">
                        <a:solidFill>
                          <a:schemeClr val="tx1"/>
                        </a:solidFill>
                      </a:endParaRPr>
                    </a:p>
                    <a:p>
                      <a:pPr algn="ctr"/>
                      <a:endParaRPr lang="es-CO" dirty="0">
                        <a:solidFill>
                          <a:schemeClr val="tx1"/>
                        </a:solidFill>
                      </a:endParaRPr>
                    </a:p>
                    <a:p>
                      <a:pPr algn="ctr"/>
                      <a:endParaRPr lang="es-CO" dirty="0">
                        <a:solidFill>
                          <a:schemeClr val="tx1"/>
                        </a:solidFill>
                      </a:endParaRPr>
                    </a:p>
                    <a:p>
                      <a:pPr algn="ctr"/>
                      <a:endParaRPr lang="es-CO"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dirty="0">
                          <a:solidFill>
                            <a:schemeClr val="tx1"/>
                          </a:solidFill>
                        </a:rPr>
                        <a:t>Vereda Bocademonte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3202120"/>
                  </a:ext>
                </a:extLst>
              </a:tr>
              <a:tr h="370840">
                <a:tc>
                  <a:txBody>
                    <a:bodyPr/>
                    <a:lstStyle/>
                    <a:p>
                      <a:pPr algn="ctr"/>
                      <a:r>
                        <a:rPr lang="es-CO" b="1" dirty="0">
                          <a:solidFill>
                            <a:schemeClr val="tx1"/>
                          </a:solidFill>
                        </a:rPr>
                        <a:t>Vereda Tunjita</a:t>
                      </a:r>
                    </a:p>
                    <a:p>
                      <a:pPr algn="ctr"/>
                      <a:endParaRPr lang="es-CO" b="1" dirty="0">
                        <a:solidFill>
                          <a:schemeClr val="tx1"/>
                        </a:solidFill>
                      </a:endParaRPr>
                    </a:p>
                    <a:p>
                      <a:pPr algn="ctr"/>
                      <a:endParaRPr lang="es-CO" b="1" dirty="0">
                        <a:solidFill>
                          <a:schemeClr val="tx1"/>
                        </a:solidFill>
                      </a:endParaRPr>
                    </a:p>
                    <a:p>
                      <a:pPr algn="ctr"/>
                      <a:endParaRPr lang="es-CO" b="1" dirty="0">
                        <a:solidFill>
                          <a:schemeClr val="tx1"/>
                        </a:solidFill>
                      </a:endParaRPr>
                    </a:p>
                    <a:p>
                      <a:pPr algn="ctr"/>
                      <a:endParaRPr lang="es-CO" b="1" dirty="0">
                        <a:solidFill>
                          <a:schemeClr val="tx1"/>
                        </a:solidFill>
                      </a:endParaRPr>
                    </a:p>
                    <a:p>
                      <a:pPr algn="ctr"/>
                      <a:endParaRPr lang="es-CO"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b="1" dirty="0">
                          <a:solidFill>
                            <a:schemeClr val="tx1"/>
                          </a:solidFill>
                        </a:rPr>
                        <a:t>Vereda Vega de San Juan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1786213"/>
                  </a:ext>
                </a:extLst>
              </a:tr>
            </a:tbl>
          </a:graphicData>
        </a:graphic>
      </p:graphicFrame>
      <p:pic>
        <p:nvPicPr>
          <p:cNvPr id="6" name="Gráfico 5" descr="Materias primas contorno">
            <a:extLst>
              <a:ext uri="{FF2B5EF4-FFF2-40B4-BE49-F238E27FC236}">
                <a16:creationId xmlns:a16="http://schemas.microsoft.com/office/drawing/2014/main" id="{021C291F-EDCA-2145-D79D-2F2F6233DB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32658" y="1075894"/>
            <a:ext cx="914400" cy="914400"/>
          </a:xfrm>
          <a:prstGeom prst="rect">
            <a:avLst/>
          </a:prstGeom>
        </p:spPr>
      </p:pic>
      <p:pic>
        <p:nvPicPr>
          <p:cNvPr id="8" name="Gráfico 7" descr="Vaca contorno">
            <a:extLst>
              <a:ext uri="{FF2B5EF4-FFF2-40B4-BE49-F238E27FC236}">
                <a16:creationId xmlns:a16="http://schemas.microsoft.com/office/drawing/2014/main" id="{1C940DAA-D205-ACDC-0B5A-A02E8A0E05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12868" y="2539364"/>
            <a:ext cx="914400" cy="914400"/>
          </a:xfrm>
          <a:prstGeom prst="rect">
            <a:avLst/>
          </a:prstGeom>
        </p:spPr>
      </p:pic>
      <p:pic>
        <p:nvPicPr>
          <p:cNvPr id="10" name="Gráfico 9" descr="Mujer granjera contorno">
            <a:extLst>
              <a:ext uri="{FF2B5EF4-FFF2-40B4-BE49-F238E27FC236}">
                <a16:creationId xmlns:a16="http://schemas.microsoft.com/office/drawing/2014/main" id="{CD287F72-8D50-0A53-A6DF-FD795A23F6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0335" y="2549428"/>
            <a:ext cx="914400" cy="914400"/>
          </a:xfrm>
          <a:prstGeom prst="rect">
            <a:avLst/>
          </a:prstGeom>
        </p:spPr>
      </p:pic>
      <p:sp>
        <p:nvSpPr>
          <p:cNvPr id="11" name="CuadroTexto 10">
            <a:extLst>
              <a:ext uri="{FF2B5EF4-FFF2-40B4-BE49-F238E27FC236}">
                <a16:creationId xmlns:a16="http://schemas.microsoft.com/office/drawing/2014/main" id="{C96C34E7-6B81-B7B7-F781-C4990A3CA642}"/>
              </a:ext>
            </a:extLst>
          </p:cNvPr>
          <p:cNvSpPr txBox="1"/>
          <p:nvPr/>
        </p:nvSpPr>
        <p:spPr>
          <a:xfrm>
            <a:off x="1198468" y="3422685"/>
            <a:ext cx="1828800" cy="307777"/>
          </a:xfrm>
          <a:prstGeom prst="rect">
            <a:avLst/>
          </a:prstGeom>
          <a:noFill/>
        </p:spPr>
        <p:txBody>
          <a:bodyPr wrap="square" lIns="0" tIns="0" rIns="0" bIns="0" rtlCol="0">
            <a:spAutoFit/>
          </a:bodyPr>
          <a:lstStyle/>
          <a:p>
            <a:pPr algn="ctr"/>
            <a:r>
              <a:rPr lang="es-CO" sz="2000" dirty="0"/>
              <a:t>90%</a:t>
            </a:r>
          </a:p>
        </p:txBody>
      </p:sp>
      <p:sp>
        <p:nvSpPr>
          <p:cNvPr id="13" name="CuadroTexto 12">
            <a:extLst>
              <a:ext uri="{FF2B5EF4-FFF2-40B4-BE49-F238E27FC236}">
                <a16:creationId xmlns:a16="http://schemas.microsoft.com/office/drawing/2014/main" id="{B2E5C6C6-EBFB-F2A6-61E3-62A98076432F}"/>
              </a:ext>
            </a:extLst>
          </p:cNvPr>
          <p:cNvSpPr txBox="1"/>
          <p:nvPr/>
        </p:nvSpPr>
        <p:spPr>
          <a:xfrm>
            <a:off x="3835420" y="3449299"/>
            <a:ext cx="1330115" cy="307777"/>
          </a:xfrm>
          <a:prstGeom prst="rect">
            <a:avLst/>
          </a:prstGeom>
          <a:noFill/>
        </p:spPr>
        <p:txBody>
          <a:bodyPr wrap="square" lIns="0" tIns="0" rIns="0" bIns="0" rtlCol="0">
            <a:spAutoFit/>
          </a:bodyPr>
          <a:lstStyle/>
          <a:p>
            <a:pPr algn="ctr"/>
            <a:r>
              <a:rPr lang="es-CO" sz="2000" dirty="0"/>
              <a:t>60%</a:t>
            </a:r>
          </a:p>
        </p:txBody>
      </p:sp>
      <p:pic>
        <p:nvPicPr>
          <p:cNvPr id="14" name="Gráfico 13" descr="Vaca contorno">
            <a:extLst>
              <a:ext uri="{FF2B5EF4-FFF2-40B4-BE49-F238E27FC236}">
                <a16:creationId xmlns:a16="http://schemas.microsoft.com/office/drawing/2014/main" id="{7FBC450F-5470-53B9-44E8-70DD2233FC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87426" y="2459605"/>
            <a:ext cx="914400" cy="914400"/>
          </a:xfrm>
          <a:prstGeom prst="rect">
            <a:avLst/>
          </a:prstGeom>
        </p:spPr>
      </p:pic>
      <p:pic>
        <p:nvPicPr>
          <p:cNvPr id="15" name="Gráfico 14" descr="Mujer granjera contorno">
            <a:extLst>
              <a:ext uri="{FF2B5EF4-FFF2-40B4-BE49-F238E27FC236}">
                <a16:creationId xmlns:a16="http://schemas.microsoft.com/office/drawing/2014/main" id="{0822FFD5-B359-E3F6-EDB4-1EB90101B2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83282" y="2486253"/>
            <a:ext cx="914400" cy="914400"/>
          </a:xfrm>
          <a:prstGeom prst="rect">
            <a:avLst/>
          </a:prstGeom>
        </p:spPr>
      </p:pic>
      <p:sp>
        <p:nvSpPr>
          <p:cNvPr id="16" name="CuadroTexto 15">
            <a:extLst>
              <a:ext uri="{FF2B5EF4-FFF2-40B4-BE49-F238E27FC236}">
                <a16:creationId xmlns:a16="http://schemas.microsoft.com/office/drawing/2014/main" id="{BD30F6F0-FB1B-65DD-B4E9-C3FEDADBC8ED}"/>
              </a:ext>
            </a:extLst>
          </p:cNvPr>
          <p:cNvSpPr txBox="1"/>
          <p:nvPr/>
        </p:nvSpPr>
        <p:spPr>
          <a:xfrm>
            <a:off x="5089225" y="3394935"/>
            <a:ext cx="1828800" cy="307777"/>
          </a:xfrm>
          <a:prstGeom prst="rect">
            <a:avLst/>
          </a:prstGeom>
          <a:noFill/>
        </p:spPr>
        <p:txBody>
          <a:bodyPr wrap="square" lIns="0" tIns="0" rIns="0" bIns="0" rtlCol="0">
            <a:spAutoFit/>
          </a:bodyPr>
          <a:lstStyle/>
          <a:p>
            <a:pPr algn="ctr"/>
            <a:r>
              <a:rPr lang="es-CO" sz="2000" dirty="0"/>
              <a:t>30%</a:t>
            </a:r>
          </a:p>
        </p:txBody>
      </p:sp>
      <p:pic>
        <p:nvPicPr>
          <p:cNvPr id="21" name="Gráfico 20" descr="Mujer granjera contorno">
            <a:extLst>
              <a:ext uri="{FF2B5EF4-FFF2-40B4-BE49-F238E27FC236}">
                <a16:creationId xmlns:a16="http://schemas.microsoft.com/office/drawing/2014/main" id="{E7E6AD2E-3D63-B32F-5263-68B5DC70DE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0335" y="4247067"/>
            <a:ext cx="914400" cy="914400"/>
          </a:xfrm>
          <a:prstGeom prst="rect">
            <a:avLst/>
          </a:prstGeom>
        </p:spPr>
      </p:pic>
      <p:pic>
        <p:nvPicPr>
          <p:cNvPr id="22" name="Gráfico 21" descr="Vaca contorno">
            <a:extLst>
              <a:ext uri="{FF2B5EF4-FFF2-40B4-BE49-F238E27FC236}">
                <a16:creationId xmlns:a16="http://schemas.microsoft.com/office/drawing/2014/main" id="{E3B2473D-7130-B54E-1568-9AB59D9B4D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19350" y="4247067"/>
            <a:ext cx="914400" cy="914400"/>
          </a:xfrm>
          <a:prstGeom prst="rect">
            <a:avLst/>
          </a:prstGeom>
        </p:spPr>
      </p:pic>
      <p:sp>
        <p:nvSpPr>
          <p:cNvPr id="23" name="CuadroTexto 22">
            <a:extLst>
              <a:ext uri="{FF2B5EF4-FFF2-40B4-BE49-F238E27FC236}">
                <a16:creationId xmlns:a16="http://schemas.microsoft.com/office/drawing/2014/main" id="{E5DE990E-FC26-0D0D-4E0E-4E4597AC430A}"/>
              </a:ext>
            </a:extLst>
          </p:cNvPr>
          <p:cNvSpPr txBox="1"/>
          <p:nvPr/>
        </p:nvSpPr>
        <p:spPr>
          <a:xfrm>
            <a:off x="1167141" y="5188456"/>
            <a:ext cx="1828800" cy="307777"/>
          </a:xfrm>
          <a:prstGeom prst="rect">
            <a:avLst/>
          </a:prstGeom>
          <a:noFill/>
        </p:spPr>
        <p:txBody>
          <a:bodyPr wrap="square" lIns="0" tIns="0" rIns="0" bIns="0" rtlCol="0">
            <a:spAutoFit/>
          </a:bodyPr>
          <a:lstStyle/>
          <a:p>
            <a:pPr algn="ctr"/>
            <a:r>
              <a:rPr lang="es-CO" sz="2000" dirty="0"/>
              <a:t>100%</a:t>
            </a:r>
          </a:p>
        </p:txBody>
      </p:sp>
      <p:pic>
        <p:nvPicPr>
          <p:cNvPr id="24" name="Gráfico 23" descr="Vaca contorno">
            <a:extLst>
              <a:ext uri="{FF2B5EF4-FFF2-40B4-BE49-F238E27FC236}">
                <a16:creationId xmlns:a16="http://schemas.microsoft.com/office/drawing/2014/main" id="{9D65D613-C7E7-D38D-A93D-FDCB41FF38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8800" y="4261692"/>
            <a:ext cx="914400" cy="914400"/>
          </a:xfrm>
          <a:prstGeom prst="rect">
            <a:avLst/>
          </a:prstGeom>
        </p:spPr>
      </p:pic>
      <p:pic>
        <p:nvPicPr>
          <p:cNvPr id="25" name="Gráfico 24" descr="Mujer granjera contorno">
            <a:extLst>
              <a:ext uri="{FF2B5EF4-FFF2-40B4-BE49-F238E27FC236}">
                <a16:creationId xmlns:a16="http://schemas.microsoft.com/office/drawing/2014/main" id="{4E4DE31E-5B72-5B17-F606-42E4AD478A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52560" y="4226387"/>
            <a:ext cx="914400" cy="914400"/>
          </a:xfrm>
          <a:prstGeom prst="rect">
            <a:avLst/>
          </a:prstGeom>
        </p:spPr>
      </p:pic>
      <p:sp>
        <p:nvSpPr>
          <p:cNvPr id="26" name="CuadroTexto 25">
            <a:extLst>
              <a:ext uri="{FF2B5EF4-FFF2-40B4-BE49-F238E27FC236}">
                <a16:creationId xmlns:a16="http://schemas.microsoft.com/office/drawing/2014/main" id="{33E7FEBB-EEB7-37B6-3F6D-726F8198CAA9}"/>
              </a:ext>
            </a:extLst>
          </p:cNvPr>
          <p:cNvSpPr txBox="1"/>
          <p:nvPr/>
        </p:nvSpPr>
        <p:spPr>
          <a:xfrm>
            <a:off x="3989921" y="5198320"/>
            <a:ext cx="1330115" cy="307777"/>
          </a:xfrm>
          <a:prstGeom prst="rect">
            <a:avLst/>
          </a:prstGeom>
          <a:noFill/>
        </p:spPr>
        <p:txBody>
          <a:bodyPr wrap="square" lIns="0" tIns="0" rIns="0" bIns="0" rtlCol="0">
            <a:spAutoFit/>
          </a:bodyPr>
          <a:lstStyle/>
          <a:p>
            <a:pPr algn="ctr"/>
            <a:r>
              <a:rPr lang="es-CO" sz="2000" dirty="0"/>
              <a:t>87%</a:t>
            </a:r>
          </a:p>
        </p:txBody>
      </p:sp>
      <p:sp>
        <p:nvSpPr>
          <p:cNvPr id="27" name="CuadroTexto 26">
            <a:extLst>
              <a:ext uri="{FF2B5EF4-FFF2-40B4-BE49-F238E27FC236}">
                <a16:creationId xmlns:a16="http://schemas.microsoft.com/office/drawing/2014/main" id="{874F5774-5148-04ED-7630-54B0D9837E31}"/>
              </a:ext>
            </a:extLst>
          </p:cNvPr>
          <p:cNvSpPr txBox="1"/>
          <p:nvPr/>
        </p:nvSpPr>
        <p:spPr>
          <a:xfrm>
            <a:off x="5436768" y="5172529"/>
            <a:ext cx="1330115" cy="307777"/>
          </a:xfrm>
          <a:prstGeom prst="rect">
            <a:avLst/>
          </a:prstGeom>
          <a:noFill/>
        </p:spPr>
        <p:txBody>
          <a:bodyPr wrap="square" lIns="0" tIns="0" rIns="0" bIns="0" rtlCol="0">
            <a:spAutoFit/>
          </a:bodyPr>
          <a:lstStyle/>
          <a:p>
            <a:pPr algn="ctr"/>
            <a:r>
              <a:rPr lang="es-CO" sz="2000" dirty="0"/>
              <a:t>5%</a:t>
            </a:r>
          </a:p>
        </p:txBody>
      </p:sp>
      <p:pic>
        <p:nvPicPr>
          <p:cNvPr id="28" name="Gráfico 27" descr="Mujer granjera contorno">
            <a:extLst>
              <a:ext uri="{FF2B5EF4-FFF2-40B4-BE49-F238E27FC236}">
                <a16:creationId xmlns:a16="http://schemas.microsoft.com/office/drawing/2014/main" id="{86B0E86B-30E6-4F05-991F-96143A9EEB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9201" y="1295482"/>
            <a:ext cx="648279" cy="648279"/>
          </a:xfrm>
          <a:prstGeom prst="rect">
            <a:avLst/>
          </a:prstGeom>
        </p:spPr>
      </p:pic>
      <p:pic>
        <p:nvPicPr>
          <p:cNvPr id="29" name="Gráfico 28" descr="Vaca contorno">
            <a:extLst>
              <a:ext uri="{FF2B5EF4-FFF2-40B4-BE49-F238E27FC236}">
                <a16:creationId xmlns:a16="http://schemas.microsoft.com/office/drawing/2014/main" id="{E92A838A-0EB7-3497-3F68-1040EB07C5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16220" y="1164965"/>
            <a:ext cx="730673" cy="730673"/>
          </a:xfrm>
          <a:prstGeom prst="rect">
            <a:avLst/>
          </a:prstGeom>
        </p:spPr>
      </p:pic>
      <p:sp>
        <p:nvSpPr>
          <p:cNvPr id="31" name="CuadroTexto 30">
            <a:extLst>
              <a:ext uri="{FF2B5EF4-FFF2-40B4-BE49-F238E27FC236}">
                <a16:creationId xmlns:a16="http://schemas.microsoft.com/office/drawing/2014/main" id="{DDC51D06-294C-A140-6D35-22554C61741F}"/>
              </a:ext>
            </a:extLst>
          </p:cNvPr>
          <p:cNvSpPr txBox="1"/>
          <p:nvPr/>
        </p:nvSpPr>
        <p:spPr>
          <a:xfrm>
            <a:off x="1274609" y="1468182"/>
            <a:ext cx="1446847" cy="276999"/>
          </a:xfrm>
          <a:prstGeom prst="rect">
            <a:avLst/>
          </a:prstGeom>
          <a:noFill/>
        </p:spPr>
        <p:txBody>
          <a:bodyPr wrap="square" lIns="0" tIns="0" rIns="0" bIns="0" rtlCol="0">
            <a:spAutoFit/>
          </a:bodyPr>
          <a:lstStyle/>
          <a:p>
            <a:pPr algn="ctr"/>
            <a:r>
              <a:rPr lang="es-CO" dirty="0"/>
              <a:t>Agricultura</a:t>
            </a:r>
            <a:endParaRPr lang="es-CO" sz="2000" dirty="0"/>
          </a:p>
        </p:txBody>
      </p:sp>
      <p:sp>
        <p:nvSpPr>
          <p:cNvPr id="32" name="CuadroTexto 31">
            <a:extLst>
              <a:ext uri="{FF2B5EF4-FFF2-40B4-BE49-F238E27FC236}">
                <a16:creationId xmlns:a16="http://schemas.microsoft.com/office/drawing/2014/main" id="{1F779A88-2696-8541-EB93-C3E0677AFFB8}"/>
              </a:ext>
            </a:extLst>
          </p:cNvPr>
          <p:cNvSpPr txBox="1"/>
          <p:nvPr/>
        </p:nvSpPr>
        <p:spPr>
          <a:xfrm>
            <a:off x="5771445" y="1456197"/>
            <a:ext cx="1446847" cy="276999"/>
          </a:xfrm>
          <a:prstGeom prst="rect">
            <a:avLst/>
          </a:prstGeom>
          <a:noFill/>
        </p:spPr>
        <p:txBody>
          <a:bodyPr wrap="square" lIns="0" tIns="0" rIns="0" bIns="0" rtlCol="0">
            <a:spAutoFit/>
          </a:bodyPr>
          <a:lstStyle/>
          <a:p>
            <a:pPr algn="ctr"/>
            <a:r>
              <a:rPr lang="es-CO" dirty="0"/>
              <a:t>Minería</a:t>
            </a:r>
            <a:endParaRPr lang="es-CO" sz="2000" dirty="0"/>
          </a:p>
        </p:txBody>
      </p:sp>
      <p:sp>
        <p:nvSpPr>
          <p:cNvPr id="33" name="CuadroTexto 32">
            <a:extLst>
              <a:ext uri="{FF2B5EF4-FFF2-40B4-BE49-F238E27FC236}">
                <a16:creationId xmlns:a16="http://schemas.microsoft.com/office/drawing/2014/main" id="{DB0267E7-DFB8-4EEB-5010-4F68DA483042}"/>
              </a:ext>
            </a:extLst>
          </p:cNvPr>
          <p:cNvSpPr txBox="1"/>
          <p:nvPr/>
        </p:nvSpPr>
        <p:spPr>
          <a:xfrm>
            <a:off x="3711964" y="1447502"/>
            <a:ext cx="1081191" cy="276999"/>
          </a:xfrm>
          <a:prstGeom prst="rect">
            <a:avLst/>
          </a:prstGeom>
          <a:noFill/>
        </p:spPr>
        <p:txBody>
          <a:bodyPr wrap="square" lIns="0" tIns="0" rIns="0" bIns="0" rtlCol="0">
            <a:spAutoFit/>
          </a:bodyPr>
          <a:lstStyle/>
          <a:p>
            <a:pPr algn="ctr"/>
            <a:r>
              <a:rPr lang="es-CO" dirty="0"/>
              <a:t>Ganadería</a:t>
            </a:r>
            <a:endParaRPr lang="es-CO" sz="2000" dirty="0"/>
          </a:p>
        </p:txBody>
      </p:sp>
      <p:pic>
        <p:nvPicPr>
          <p:cNvPr id="34" name="Gráfico 33" descr="Materias primas contorno">
            <a:extLst>
              <a:ext uri="{FF2B5EF4-FFF2-40B4-BE49-F238E27FC236}">
                <a16:creationId xmlns:a16="http://schemas.microsoft.com/office/drawing/2014/main" id="{5E09ADC0-6807-D49E-2749-79DDD6EE55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06229" y="2824593"/>
            <a:ext cx="750492" cy="750492"/>
          </a:xfrm>
          <a:prstGeom prst="rect">
            <a:avLst/>
          </a:prstGeom>
        </p:spPr>
      </p:pic>
      <p:pic>
        <p:nvPicPr>
          <p:cNvPr id="36" name="Imagen 35" descr="Ganado vacuno caminando por la calle&#10;&#10;Descripción generada automáticamente">
            <a:extLst>
              <a:ext uri="{FF2B5EF4-FFF2-40B4-BE49-F238E27FC236}">
                <a16:creationId xmlns:a16="http://schemas.microsoft.com/office/drawing/2014/main" id="{8DF85B45-A902-1107-D529-CB07547C253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650740" y="1410399"/>
            <a:ext cx="3890603" cy="2342252"/>
          </a:xfrm>
          <a:prstGeom prst="roundRect">
            <a:avLst>
              <a:gd name="adj" fmla="val 0"/>
            </a:avLst>
          </a:prstGeom>
          <a:solidFill>
            <a:srgbClr val="FFFFFF">
              <a:shade val="85000"/>
            </a:srgbClr>
          </a:solidFill>
          <a:ln>
            <a:noFill/>
          </a:ln>
          <a:effectLst/>
        </p:spPr>
      </p:pic>
      <p:pic>
        <p:nvPicPr>
          <p:cNvPr id="38" name="Imagen 37" descr="Un puente sobre el pasto&#10;&#10;Descripción generada automáticamente con confianza media">
            <a:extLst>
              <a:ext uri="{FF2B5EF4-FFF2-40B4-BE49-F238E27FC236}">
                <a16:creationId xmlns:a16="http://schemas.microsoft.com/office/drawing/2014/main" id="{B1326823-A587-5C3D-D88E-8E7AEF036833}"/>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7650740" y="3885169"/>
            <a:ext cx="3890603" cy="2430459"/>
          </a:xfrm>
          <a:prstGeom prst="rect">
            <a:avLst/>
          </a:prstGeom>
          <a:ln>
            <a:noFill/>
          </a:ln>
          <a:effectLst/>
        </p:spPr>
      </p:pic>
    </p:spTree>
    <p:extLst>
      <p:ext uri="{BB962C8B-B14F-4D97-AF65-F5344CB8AC3E}">
        <p14:creationId xmlns:p14="http://schemas.microsoft.com/office/powerpoint/2010/main" val="3881709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968640-CB19-2C60-35F9-E3ABAFB9C7A7}"/>
              </a:ext>
            </a:extLst>
          </p:cNvPr>
          <p:cNvSpPr>
            <a:spLocks noGrp="1"/>
          </p:cNvSpPr>
          <p:nvPr>
            <p:ph type="ctrTitle"/>
          </p:nvPr>
        </p:nvSpPr>
        <p:spPr/>
        <p:txBody>
          <a:bodyPr/>
          <a:lstStyle/>
          <a:p>
            <a:r>
              <a:rPr lang="es-CO" dirty="0"/>
              <a:t>7. ZONIFICACIÓN AMBIENTAL</a:t>
            </a:r>
          </a:p>
        </p:txBody>
      </p:sp>
      <p:sp>
        <p:nvSpPr>
          <p:cNvPr id="3" name="Marcador de número de diapositiva 2">
            <a:extLst>
              <a:ext uri="{FF2B5EF4-FFF2-40B4-BE49-F238E27FC236}">
                <a16:creationId xmlns:a16="http://schemas.microsoft.com/office/drawing/2014/main" id="{6ADD73F6-AACB-794A-3884-59436F61F440}"/>
              </a:ext>
            </a:extLst>
          </p:cNvPr>
          <p:cNvSpPr>
            <a:spLocks noGrp="1"/>
          </p:cNvSpPr>
          <p:nvPr>
            <p:ph type="sldNum" sz="quarter" idx="4"/>
          </p:nvPr>
        </p:nvSpPr>
        <p:spPr/>
        <p:txBody>
          <a:bodyPr/>
          <a:lstStyle/>
          <a:p>
            <a:fld id="{1ED2235E-0982-3B42-A838-A74550CD4449}" type="slidenum">
              <a:rPr lang="en-GB" smtClean="0"/>
              <a:pPr/>
              <a:t>37</a:t>
            </a:fld>
            <a:endParaRPr lang="en-GB" dirty="0"/>
          </a:p>
        </p:txBody>
      </p:sp>
    </p:spTree>
    <p:extLst>
      <p:ext uri="{BB962C8B-B14F-4D97-AF65-F5344CB8AC3E}">
        <p14:creationId xmlns:p14="http://schemas.microsoft.com/office/powerpoint/2010/main" val="2733585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39A580-3300-8413-93D8-FF95A2126FB1}"/>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pic>
        <p:nvPicPr>
          <p:cNvPr id="30" name="Imagen 29">
            <a:extLst>
              <a:ext uri="{FF2B5EF4-FFF2-40B4-BE49-F238E27FC236}">
                <a16:creationId xmlns:a16="http://schemas.microsoft.com/office/drawing/2014/main" id="{48CA562D-F361-77CF-A573-EDA81B6007C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390823" y="5582093"/>
            <a:ext cx="1597465" cy="622701"/>
          </a:xfrm>
          <a:prstGeom prst="rect">
            <a:avLst/>
          </a:prstGeom>
          <a:noFill/>
        </p:spPr>
      </p:pic>
      <p:sp>
        <p:nvSpPr>
          <p:cNvPr id="2" name="Title 23">
            <a:extLst>
              <a:ext uri="{FF2B5EF4-FFF2-40B4-BE49-F238E27FC236}">
                <a16:creationId xmlns:a16="http://schemas.microsoft.com/office/drawing/2014/main" id="{8C208166-B18D-0C24-2302-3097D9223905}"/>
              </a:ext>
            </a:extLst>
          </p:cNvPr>
          <p:cNvSpPr txBox="1">
            <a:spLocks/>
          </p:cNvSpPr>
          <p:nvPr/>
        </p:nvSpPr>
        <p:spPr>
          <a:xfrm>
            <a:off x="767503" y="682786"/>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2800" dirty="0">
                <a:solidFill>
                  <a:srgbClr val="00B050"/>
                </a:solidFill>
                <a:latin typeface="Arial"/>
              </a:rPr>
              <a:t>7. Zonificación ambiental</a:t>
            </a:r>
          </a:p>
        </p:txBody>
      </p:sp>
      <p:sp>
        <p:nvSpPr>
          <p:cNvPr id="8" name="CuadroTexto 7">
            <a:extLst>
              <a:ext uri="{FF2B5EF4-FFF2-40B4-BE49-F238E27FC236}">
                <a16:creationId xmlns:a16="http://schemas.microsoft.com/office/drawing/2014/main" id="{0E92BD68-2380-AE9F-0EB8-377C452821D7}"/>
              </a:ext>
            </a:extLst>
          </p:cNvPr>
          <p:cNvSpPr txBox="1"/>
          <p:nvPr/>
        </p:nvSpPr>
        <p:spPr>
          <a:xfrm>
            <a:off x="486057" y="2393764"/>
            <a:ext cx="3960404" cy="707886"/>
          </a:xfrm>
          <a:prstGeom prst="rect">
            <a:avLst/>
          </a:prstGeom>
          <a:noFill/>
        </p:spPr>
        <p:txBody>
          <a:bodyPr wrap="square">
            <a:spAutoFit/>
          </a:bodyPr>
          <a:lstStyle/>
          <a:p>
            <a:pPr algn="ctr">
              <a:spcBef>
                <a:spcPts val="1200"/>
              </a:spcBef>
            </a:pPr>
            <a:r>
              <a:rPr lang="es-CO" sz="2000" b="1" cap="small" dirty="0">
                <a:effectLst/>
                <a:latin typeface="Arial" panose="020B0604020202020204" pitchFamily="34" charset="0"/>
                <a:ea typeface="Times New Roman" panose="02020603050405020304" pitchFamily="18" charset="0"/>
                <a:cs typeface="Times New Roman" panose="02020603050405020304" pitchFamily="18" charset="0"/>
              </a:rPr>
              <a:t>Componentes para la zonificación ambiental</a:t>
            </a:r>
          </a:p>
        </p:txBody>
      </p:sp>
      <p:sp>
        <p:nvSpPr>
          <p:cNvPr id="9" name="CuadroTexto 8">
            <a:extLst>
              <a:ext uri="{FF2B5EF4-FFF2-40B4-BE49-F238E27FC236}">
                <a16:creationId xmlns:a16="http://schemas.microsoft.com/office/drawing/2014/main" id="{5962F972-9514-A00F-11FB-86BD977A267B}"/>
              </a:ext>
            </a:extLst>
          </p:cNvPr>
          <p:cNvSpPr txBox="1"/>
          <p:nvPr/>
        </p:nvSpPr>
        <p:spPr>
          <a:xfrm>
            <a:off x="220702" y="1079893"/>
            <a:ext cx="6096000" cy="369332"/>
          </a:xfrm>
          <a:prstGeom prst="rect">
            <a:avLst/>
          </a:prstGeom>
          <a:noFill/>
        </p:spPr>
        <p:txBody>
          <a:bodyPr wrap="square">
            <a:spAutoFit/>
          </a:bodyPr>
          <a:lstStyle/>
          <a:p>
            <a:pPr marL="742950" lvl="1" indent="-285750" algn="just">
              <a:spcBef>
                <a:spcPts val="1200"/>
              </a:spcBef>
              <a:spcAft>
                <a:spcPts val="600"/>
              </a:spcAft>
              <a:buFont typeface="+mj-lt"/>
              <a:buAutoNum type="arabicPeriod"/>
            </a:pPr>
            <a:r>
              <a:rPr lang="es-CO" sz="1800" b="1" cap="all" dirty="0">
                <a:effectLst/>
                <a:latin typeface="Arial" panose="020B0604020202020204" pitchFamily="34" charset="0"/>
                <a:ea typeface="Yu Gothic Light" panose="020B0300000000000000" pitchFamily="34" charset="-128"/>
                <a:cs typeface="Times New Roman" panose="02020603050405020304" pitchFamily="18" charset="0"/>
              </a:rPr>
              <a:t>CRITERIOS PARA LA ZONIFICACIÓN</a:t>
            </a:r>
          </a:p>
        </p:txBody>
      </p:sp>
      <p:graphicFrame>
        <p:nvGraphicFramePr>
          <p:cNvPr id="3" name="Diagrama 2">
            <a:extLst>
              <a:ext uri="{FF2B5EF4-FFF2-40B4-BE49-F238E27FC236}">
                <a16:creationId xmlns:a16="http://schemas.microsoft.com/office/drawing/2014/main" id="{8B76A8F1-BD3C-6F2A-30C9-58AC54D4C6EF}"/>
              </a:ext>
            </a:extLst>
          </p:cNvPr>
          <p:cNvGraphicFramePr/>
          <p:nvPr>
            <p:extLst>
              <p:ext uri="{D42A27DB-BD31-4B8C-83A1-F6EECF244321}">
                <p14:modId xmlns:p14="http://schemas.microsoft.com/office/powerpoint/2010/main" val="329796395"/>
              </p:ext>
            </p:extLst>
          </p:nvPr>
        </p:nvGraphicFramePr>
        <p:xfrm>
          <a:off x="3336325" y="1363362"/>
          <a:ext cx="8371702" cy="55523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004983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3BF8B386-648B-AD2E-3528-D98DFAF1CA7C}"/>
              </a:ext>
            </a:extLst>
          </p:cNvPr>
          <p:cNvSpPr>
            <a:spLocks noGrp="1"/>
          </p:cNvSpPr>
          <p:nvPr>
            <p:ph type="ftr" sz="quarter" idx="3"/>
          </p:nvPr>
        </p:nvSpPr>
        <p:spPr/>
        <p:txBody>
          <a:bodyPr/>
          <a:lstStyle/>
          <a:p>
            <a:r>
              <a:rPr lang="en-US" dirty="0"/>
              <a:t>Copyright © 2021 Enel S.p.A. All rights reserved. </a:t>
            </a:r>
            <a:endParaRPr lang="en-GB" noProof="0" dirty="0"/>
          </a:p>
        </p:txBody>
      </p:sp>
      <p:sp>
        <p:nvSpPr>
          <p:cNvPr id="6" name="Marcador de número de diapositiva 5">
            <a:extLst>
              <a:ext uri="{FF2B5EF4-FFF2-40B4-BE49-F238E27FC236}">
                <a16:creationId xmlns:a16="http://schemas.microsoft.com/office/drawing/2014/main" id="{A93B4678-F84E-C90E-FBF7-A6379B8A3A3F}"/>
              </a:ext>
            </a:extLst>
          </p:cNvPr>
          <p:cNvSpPr>
            <a:spLocks noGrp="1"/>
          </p:cNvSpPr>
          <p:nvPr>
            <p:ph type="sldNum" sz="quarter" idx="12"/>
          </p:nvPr>
        </p:nvSpPr>
        <p:spPr/>
        <p:txBody>
          <a:bodyPr/>
          <a:lstStyle/>
          <a:p>
            <a:fld id="{1ED2235E-0982-3B42-A838-A74550CD4449}" type="slidenum">
              <a:rPr lang="en-GB" smtClean="0"/>
              <a:pPr/>
              <a:t>39</a:t>
            </a:fld>
            <a:endParaRPr lang="en-GB" dirty="0"/>
          </a:p>
        </p:txBody>
      </p:sp>
      <p:sp>
        <p:nvSpPr>
          <p:cNvPr id="3" name="CuadroTexto 2">
            <a:extLst>
              <a:ext uri="{FF2B5EF4-FFF2-40B4-BE49-F238E27FC236}">
                <a16:creationId xmlns:a16="http://schemas.microsoft.com/office/drawing/2014/main" id="{5F6C1EC8-4705-D1A5-F839-3C1F8474B4AD}"/>
              </a:ext>
            </a:extLst>
          </p:cNvPr>
          <p:cNvSpPr txBox="1"/>
          <p:nvPr/>
        </p:nvSpPr>
        <p:spPr>
          <a:xfrm>
            <a:off x="-1153212" y="2713020"/>
            <a:ext cx="6763792" cy="584775"/>
          </a:xfrm>
          <a:prstGeom prst="rect">
            <a:avLst/>
          </a:prstGeom>
          <a:noFill/>
        </p:spPr>
        <p:txBody>
          <a:bodyPr wrap="square">
            <a:spAutoFit/>
          </a:bodyPr>
          <a:lstStyle/>
          <a:p>
            <a:pPr algn="ctr"/>
            <a:r>
              <a:rPr lang="es-CO" sz="1600" dirty="0">
                <a:effectLst/>
                <a:latin typeface="Arial" panose="020B0604020202020204" pitchFamily="34" charset="0"/>
                <a:ea typeface="Times New Roman" panose="02020603050405020304" pitchFamily="18" charset="0"/>
                <a:cs typeface="Times New Roman" panose="02020603050405020304" pitchFamily="18" charset="0"/>
              </a:rPr>
              <a:t>La sensibilidad para el área de influencia</a:t>
            </a:r>
          </a:p>
          <a:p>
            <a:pPr algn="ctr"/>
            <a:r>
              <a:rPr lang="es-CO" sz="1600" dirty="0">
                <a:effectLst/>
                <a:latin typeface="Arial" panose="020B0604020202020204" pitchFamily="34" charset="0"/>
                <a:ea typeface="Times New Roman" panose="02020603050405020304" pitchFamily="18" charset="0"/>
                <a:cs typeface="Times New Roman" panose="02020603050405020304" pitchFamily="18" charset="0"/>
              </a:rPr>
              <a:t> se agrupó en cinco (5) categorías </a:t>
            </a:r>
            <a:endParaRPr lang="es-CO" sz="1600" dirty="0"/>
          </a:p>
        </p:txBody>
      </p:sp>
      <p:sp>
        <p:nvSpPr>
          <p:cNvPr id="4" name="CuadroTexto 3">
            <a:extLst>
              <a:ext uri="{FF2B5EF4-FFF2-40B4-BE49-F238E27FC236}">
                <a16:creationId xmlns:a16="http://schemas.microsoft.com/office/drawing/2014/main" id="{7462B2CD-C69B-DC5C-B293-1849BEBF329E}"/>
              </a:ext>
            </a:extLst>
          </p:cNvPr>
          <p:cNvSpPr txBox="1"/>
          <p:nvPr/>
        </p:nvSpPr>
        <p:spPr>
          <a:xfrm>
            <a:off x="535897" y="1660229"/>
            <a:ext cx="3149602" cy="830997"/>
          </a:xfrm>
          <a:prstGeom prst="rect">
            <a:avLst/>
          </a:prstGeom>
          <a:noFill/>
        </p:spPr>
        <p:txBody>
          <a:bodyPr wrap="square">
            <a:spAutoFit/>
          </a:bodyPr>
          <a:lstStyle/>
          <a:p>
            <a:pPr lvl="2" algn="ctr">
              <a:spcBef>
                <a:spcPts val="1200"/>
              </a:spcBef>
              <a:spcAft>
                <a:spcPts val="600"/>
              </a:spcAft>
            </a:pPr>
            <a:r>
              <a:rPr lang="es-CO" sz="1600" b="1" dirty="0">
                <a:effectLst/>
                <a:latin typeface="Arial" panose="020B0604020202020204" pitchFamily="34" charset="0"/>
                <a:ea typeface="Yu Gothic Light" panose="020B0300000000000000" pitchFamily="34" charset="-128"/>
                <a:cs typeface="Times New Roman" panose="02020603050405020304" pitchFamily="18" charset="0"/>
              </a:rPr>
              <a:t>Valoración de las categorías de sensibilidad</a:t>
            </a:r>
          </a:p>
        </p:txBody>
      </p:sp>
      <p:sp>
        <p:nvSpPr>
          <p:cNvPr id="8" name="CuadroTexto 7">
            <a:extLst>
              <a:ext uri="{FF2B5EF4-FFF2-40B4-BE49-F238E27FC236}">
                <a16:creationId xmlns:a16="http://schemas.microsoft.com/office/drawing/2014/main" id="{059BB98F-353E-1AC6-342B-7C88315ABB5F}"/>
              </a:ext>
            </a:extLst>
          </p:cNvPr>
          <p:cNvSpPr txBox="1"/>
          <p:nvPr/>
        </p:nvSpPr>
        <p:spPr>
          <a:xfrm>
            <a:off x="478631" y="3983612"/>
            <a:ext cx="6138862" cy="1754326"/>
          </a:xfrm>
          <a:prstGeom prst="rect">
            <a:avLst/>
          </a:prstGeom>
          <a:noFill/>
        </p:spPr>
        <p:txBody>
          <a:bodyPr wrap="square">
            <a:spAutoFit/>
          </a:bodyPr>
          <a:lstStyle/>
          <a:p>
            <a:pPr algn="just"/>
            <a:r>
              <a:rPr lang="es-CO" sz="1800" dirty="0">
                <a:effectLst/>
                <a:latin typeface="Arial" panose="020B0604020202020204" pitchFamily="34" charset="0"/>
                <a:ea typeface="Times New Roman" panose="02020603050405020304" pitchFamily="18" charset="0"/>
                <a:cs typeface="Times New Roman" panose="02020603050405020304" pitchFamily="18" charset="0"/>
              </a:rPr>
              <a:t>Para cada componente y medio se hizo una especialización y una calificación de los niveles de sensibilidad, según los criterios analizados, la sensibilidad ambiental por cada medio se obtiene realizando una prueba lógica, en la que el mayor nivel de sensibilidad asignado a las áreas superpuestas predomina</a:t>
            </a:r>
            <a:endParaRPr lang="es-CO" dirty="0"/>
          </a:p>
        </p:txBody>
      </p:sp>
      <p:pic>
        <p:nvPicPr>
          <p:cNvPr id="9" name="Imagen 8">
            <a:extLst>
              <a:ext uri="{FF2B5EF4-FFF2-40B4-BE49-F238E27FC236}">
                <a16:creationId xmlns:a16="http://schemas.microsoft.com/office/drawing/2014/main" id="{FAE73E70-421F-B834-E005-9AFF5076A4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17493" y="3983612"/>
            <a:ext cx="5038610" cy="2349122"/>
          </a:xfrm>
          <a:prstGeom prst="rect">
            <a:avLst/>
          </a:prstGeom>
          <a:noFill/>
          <a:ln>
            <a:noFill/>
          </a:ln>
        </p:spPr>
      </p:pic>
      <p:sp>
        <p:nvSpPr>
          <p:cNvPr id="10" name="Rectangle 3">
            <a:extLst>
              <a:ext uri="{FF2B5EF4-FFF2-40B4-BE49-F238E27FC236}">
                <a16:creationId xmlns:a16="http://schemas.microsoft.com/office/drawing/2014/main" id="{D791AA4A-0777-D36C-A3F2-C334645B80C2}"/>
              </a:ext>
            </a:extLst>
          </p:cNvPr>
          <p:cNvSpPr/>
          <p:nvPr/>
        </p:nvSpPr>
        <p:spPr>
          <a:xfrm>
            <a:off x="0" y="6525243"/>
            <a:ext cx="12192000" cy="33275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sp>
        <p:nvSpPr>
          <p:cNvPr id="12" name="Title 23">
            <a:extLst>
              <a:ext uri="{FF2B5EF4-FFF2-40B4-BE49-F238E27FC236}">
                <a16:creationId xmlns:a16="http://schemas.microsoft.com/office/drawing/2014/main" id="{77885DB0-3008-4DAF-56EF-5F6BF4754F56}"/>
              </a:ext>
            </a:extLst>
          </p:cNvPr>
          <p:cNvSpPr txBox="1">
            <a:spLocks/>
          </p:cNvSpPr>
          <p:nvPr/>
        </p:nvSpPr>
        <p:spPr>
          <a:xfrm>
            <a:off x="758825" y="684999"/>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2800" dirty="0">
                <a:solidFill>
                  <a:srgbClr val="00B050"/>
                </a:solidFill>
                <a:latin typeface="Arial"/>
              </a:rPr>
              <a:t>7. Zonificación ambiental</a:t>
            </a:r>
          </a:p>
        </p:txBody>
      </p:sp>
      <p:graphicFrame>
        <p:nvGraphicFramePr>
          <p:cNvPr id="13" name="Objeto 12">
            <a:extLst>
              <a:ext uri="{FF2B5EF4-FFF2-40B4-BE49-F238E27FC236}">
                <a16:creationId xmlns:a16="http://schemas.microsoft.com/office/drawing/2014/main" id="{C3EC7C39-6246-A611-6A61-C2F7A0DD645B}"/>
              </a:ext>
            </a:extLst>
          </p:cNvPr>
          <p:cNvGraphicFramePr>
            <a:graphicFrameLocks noChangeAspect="1"/>
          </p:cNvGraphicFramePr>
          <p:nvPr>
            <p:extLst>
              <p:ext uri="{D42A27DB-BD31-4B8C-83A1-F6EECF244321}">
                <p14:modId xmlns:p14="http://schemas.microsoft.com/office/powerpoint/2010/main" val="1787687482"/>
              </p:ext>
            </p:extLst>
          </p:nvPr>
        </p:nvGraphicFramePr>
        <p:xfrm>
          <a:off x="5035550" y="1267263"/>
          <a:ext cx="6391275" cy="2447925"/>
        </p:xfrm>
        <a:graphic>
          <a:graphicData uri="http://schemas.openxmlformats.org/presentationml/2006/ole">
            <mc:AlternateContent xmlns:mc="http://schemas.openxmlformats.org/markup-compatibility/2006">
              <mc:Choice xmlns:v="urn:schemas-microsoft-com:vml" Requires="v">
                <p:oleObj name="Worksheet" r:id="rId3" imgW="6391450" imgH="2447710" progId="Excel.Sheet.12">
                  <p:embed/>
                </p:oleObj>
              </mc:Choice>
              <mc:Fallback>
                <p:oleObj name="Worksheet" r:id="rId3" imgW="6391450" imgH="2447710" progId="Excel.Sheet.12">
                  <p:embed/>
                  <p:pic>
                    <p:nvPicPr>
                      <p:cNvPr id="13" name="Objeto 12">
                        <a:extLst>
                          <a:ext uri="{FF2B5EF4-FFF2-40B4-BE49-F238E27FC236}">
                            <a16:creationId xmlns:a16="http://schemas.microsoft.com/office/drawing/2014/main" id="{C3EC7C39-6246-A611-6A61-C2F7A0DD645B}"/>
                          </a:ext>
                        </a:extLst>
                      </p:cNvPr>
                      <p:cNvPicPr/>
                      <p:nvPr/>
                    </p:nvPicPr>
                    <p:blipFill>
                      <a:blip r:embed="rId4"/>
                      <a:stretch>
                        <a:fillRect/>
                      </a:stretch>
                    </p:blipFill>
                    <p:spPr>
                      <a:xfrm>
                        <a:off x="5035550" y="1267263"/>
                        <a:ext cx="6391275" cy="2447925"/>
                      </a:xfrm>
                      <a:prstGeom prst="rect">
                        <a:avLst/>
                      </a:prstGeom>
                    </p:spPr>
                  </p:pic>
                </p:oleObj>
              </mc:Fallback>
            </mc:AlternateContent>
          </a:graphicData>
        </a:graphic>
      </p:graphicFrame>
    </p:spTree>
    <p:extLst>
      <p:ext uri="{BB962C8B-B14F-4D97-AF65-F5344CB8AC3E}">
        <p14:creationId xmlns:p14="http://schemas.microsoft.com/office/powerpoint/2010/main" val="436321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10664825" y="6534610"/>
            <a:ext cx="762000" cy="129429"/>
          </a:xfrm>
        </p:spPr>
        <p:txBody>
          <a:bodyPr wrap="square" anchor="t">
            <a:normAutofit/>
          </a:bodyPr>
          <a:lstStyle/>
          <a:p>
            <a:pPr>
              <a:lnSpc>
                <a:spcPct val="90000"/>
              </a:lnSpc>
              <a:spcAft>
                <a:spcPts val="600"/>
              </a:spcAft>
            </a:pPr>
            <a:fld id="{1ED2235E-0982-3B42-A838-A74550CD4449}" type="slidenum">
              <a:rPr lang="en-GB" sz="900"/>
              <a:pPr>
                <a:lnSpc>
                  <a:spcPct val="90000"/>
                </a:lnSpc>
                <a:spcAft>
                  <a:spcPts val="600"/>
                </a:spcAft>
              </a:pPr>
              <a:t>4</a:t>
            </a:fld>
            <a:endParaRPr lang="en-GB" sz="900" dirty="0"/>
          </a:p>
        </p:txBody>
      </p:sp>
      <p:pic>
        <p:nvPicPr>
          <p:cNvPr id="2" name="Imagen 1">
            <a:extLst>
              <a:ext uri="{FF2B5EF4-FFF2-40B4-BE49-F238E27FC236}">
                <a16:creationId xmlns:a16="http://schemas.microsoft.com/office/drawing/2014/main" id="{CBCDD78F-5716-52BE-A303-300C93075A56}"/>
              </a:ext>
            </a:extLst>
          </p:cNvPr>
          <p:cNvPicPr>
            <a:picLocks noChangeAspect="1"/>
          </p:cNvPicPr>
          <p:nvPr/>
        </p:nvPicPr>
        <p:blipFill>
          <a:blip r:embed="rId3"/>
          <a:stretch>
            <a:fillRect/>
          </a:stretch>
        </p:blipFill>
        <p:spPr>
          <a:xfrm>
            <a:off x="2787930" y="1472528"/>
            <a:ext cx="7270470" cy="4829242"/>
          </a:xfrm>
          <a:prstGeom prst="rect">
            <a:avLst/>
          </a:prstGeom>
        </p:spPr>
      </p:pic>
      <p:sp>
        <p:nvSpPr>
          <p:cNvPr id="8" name="Title 23">
            <a:extLst>
              <a:ext uri="{FF2B5EF4-FFF2-40B4-BE49-F238E27FC236}">
                <a16:creationId xmlns:a16="http://schemas.microsoft.com/office/drawing/2014/main" id="{D386F524-9930-45FC-BDFB-297EF56E19BA}"/>
              </a:ext>
            </a:extLst>
          </p:cNvPr>
          <p:cNvSpPr txBox="1">
            <a:spLocks/>
          </p:cNvSpPr>
          <p:nvPr/>
        </p:nvSpPr>
        <p:spPr>
          <a:xfrm>
            <a:off x="784436" y="803065"/>
            <a:ext cx="11095504"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2800" dirty="0">
                <a:solidFill>
                  <a:srgbClr val="00B050"/>
                </a:solidFill>
                <a:latin typeface="Arial"/>
              </a:rPr>
              <a:t>Actividades de impacto socioeconómico </a:t>
            </a:r>
          </a:p>
        </p:txBody>
      </p:sp>
      <p:sp>
        <p:nvSpPr>
          <p:cNvPr id="11" name="Rectangle 3">
            <a:extLst>
              <a:ext uri="{FF2B5EF4-FFF2-40B4-BE49-F238E27FC236}">
                <a16:creationId xmlns:a16="http://schemas.microsoft.com/office/drawing/2014/main" id="{CAB7C112-66BB-4115-828F-909C3B7113A3}"/>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pic>
        <p:nvPicPr>
          <p:cNvPr id="12" name="Imagen 11">
            <a:extLst>
              <a:ext uri="{FF2B5EF4-FFF2-40B4-BE49-F238E27FC236}">
                <a16:creationId xmlns:a16="http://schemas.microsoft.com/office/drawing/2014/main" id="{FA810570-1FD4-47F5-A564-BC270CC6289B}"/>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156906" y="5946608"/>
            <a:ext cx="1597465" cy="622701"/>
          </a:xfrm>
          <a:prstGeom prst="rect">
            <a:avLst/>
          </a:prstGeom>
          <a:noFill/>
        </p:spPr>
      </p:pic>
    </p:spTree>
    <p:extLst>
      <p:ext uri="{BB962C8B-B14F-4D97-AF65-F5344CB8AC3E}">
        <p14:creationId xmlns:p14="http://schemas.microsoft.com/office/powerpoint/2010/main" val="893500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3BF8B386-648B-AD2E-3528-D98DFAF1CA7C}"/>
              </a:ext>
            </a:extLst>
          </p:cNvPr>
          <p:cNvSpPr>
            <a:spLocks noGrp="1"/>
          </p:cNvSpPr>
          <p:nvPr>
            <p:ph type="ftr" sz="quarter" idx="3"/>
          </p:nvPr>
        </p:nvSpPr>
        <p:spPr/>
        <p:txBody>
          <a:bodyPr/>
          <a:lstStyle/>
          <a:p>
            <a:r>
              <a:rPr lang="en-US" dirty="0"/>
              <a:t>Copyright © 2021 Enel S.p.A. All rights reserved. </a:t>
            </a:r>
            <a:endParaRPr lang="en-GB" noProof="0" dirty="0"/>
          </a:p>
        </p:txBody>
      </p:sp>
      <p:sp>
        <p:nvSpPr>
          <p:cNvPr id="6" name="Marcador de número de diapositiva 5">
            <a:extLst>
              <a:ext uri="{FF2B5EF4-FFF2-40B4-BE49-F238E27FC236}">
                <a16:creationId xmlns:a16="http://schemas.microsoft.com/office/drawing/2014/main" id="{A93B4678-F84E-C90E-FBF7-A6379B8A3A3F}"/>
              </a:ext>
            </a:extLst>
          </p:cNvPr>
          <p:cNvSpPr>
            <a:spLocks noGrp="1"/>
          </p:cNvSpPr>
          <p:nvPr>
            <p:ph type="sldNum" sz="quarter" idx="12"/>
          </p:nvPr>
        </p:nvSpPr>
        <p:spPr/>
        <p:txBody>
          <a:bodyPr/>
          <a:lstStyle/>
          <a:p>
            <a:fld id="{1ED2235E-0982-3B42-A838-A74550CD4449}" type="slidenum">
              <a:rPr lang="en-GB" smtClean="0"/>
              <a:pPr/>
              <a:t>40</a:t>
            </a:fld>
            <a:endParaRPr lang="en-GB" dirty="0"/>
          </a:p>
        </p:txBody>
      </p:sp>
      <p:sp>
        <p:nvSpPr>
          <p:cNvPr id="10" name="Rectangle 3">
            <a:extLst>
              <a:ext uri="{FF2B5EF4-FFF2-40B4-BE49-F238E27FC236}">
                <a16:creationId xmlns:a16="http://schemas.microsoft.com/office/drawing/2014/main" id="{4C3C0F6C-AFD9-2754-8936-7B4F9DDC0338}"/>
              </a:ext>
            </a:extLst>
          </p:cNvPr>
          <p:cNvSpPr/>
          <p:nvPr/>
        </p:nvSpPr>
        <p:spPr>
          <a:xfrm>
            <a:off x="0" y="6525243"/>
            <a:ext cx="12192000" cy="33275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sp>
        <p:nvSpPr>
          <p:cNvPr id="11" name="Title 23">
            <a:extLst>
              <a:ext uri="{FF2B5EF4-FFF2-40B4-BE49-F238E27FC236}">
                <a16:creationId xmlns:a16="http://schemas.microsoft.com/office/drawing/2014/main" id="{0B4E4D10-22FE-F69D-9C6E-301C5E15ED26}"/>
              </a:ext>
            </a:extLst>
          </p:cNvPr>
          <p:cNvSpPr txBox="1">
            <a:spLocks/>
          </p:cNvSpPr>
          <p:nvPr/>
        </p:nvSpPr>
        <p:spPr>
          <a:xfrm>
            <a:off x="823258" y="716919"/>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2800" dirty="0">
                <a:solidFill>
                  <a:srgbClr val="00B050"/>
                </a:solidFill>
                <a:latin typeface="Arial"/>
              </a:rPr>
              <a:t>7. Zonificación ambiental</a:t>
            </a:r>
          </a:p>
        </p:txBody>
      </p:sp>
      <p:sp>
        <p:nvSpPr>
          <p:cNvPr id="12" name="CuadroTexto 11">
            <a:extLst>
              <a:ext uri="{FF2B5EF4-FFF2-40B4-BE49-F238E27FC236}">
                <a16:creationId xmlns:a16="http://schemas.microsoft.com/office/drawing/2014/main" id="{224A708D-B660-2366-F71E-FB192C9AF6E0}"/>
              </a:ext>
            </a:extLst>
          </p:cNvPr>
          <p:cNvSpPr txBox="1"/>
          <p:nvPr/>
        </p:nvSpPr>
        <p:spPr>
          <a:xfrm>
            <a:off x="6530313" y="1268583"/>
            <a:ext cx="4279620" cy="400110"/>
          </a:xfrm>
          <a:prstGeom prst="rect">
            <a:avLst/>
          </a:prstGeom>
          <a:noFill/>
        </p:spPr>
        <p:txBody>
          <a:bodyPr wrap="square" lIns="91440" tIns="45720" rIns="91440" bIns="45720" anchor="t">
            <a:spAutoFit/>
          </a:bodyPr>
          <a:lstStyle/>
          <a:p>
            <a:pPr algn="ctr">
              <a:spcBef>
                <a:spcPts val="1200"/>
              </a:spcBef>
            </a:pPr>
            <a:r>
              <a:rPr lang="es-CO" sz="2000" b="1" cap="small" dirty="0">
                <a:latin typeface="Arial"/>
                <a:cs typeface="Times New Roman"/>
              </a:rPr>
              <a:t>ZONIFICACIÓN FISICOBIOTICA</a:t>
            </a:r>
          </a:p>
        </p:txBody>
      </p:sp>
      <p:sp>
        <p:nvSpPr>
          <p:cNvPr id="13" name="CuadroTexto 12">
            <a:extLst>
              <a:ext uri="{FF2B5EF4-FFF2-40B4-BE49-F238E27FC236}">
                <a16:creationId xmlns:a16="http://schemas.microsoft.com/office/drawing/2014/main" id="{81F80294-687F-ED35-C72F-07984C51CDEF}"/>
              </a:ext>
            </a:extLst>
          </p:cNvPr>
          <p:cNvSpPr txBox="1"/>
          <p:nvPr/>
        </p:nvSpPr>
        <p:spPr>
          <a:xfrm>
            <a:off x="595981" y="1426590"/>
            <a:ext cx="3960404" cy="1015663"/>
          </a:xfrm>
          <a:prstGeom prst="rect">
            <a:avLst/>
          </a:prstGeom>
          <a:noFill/>
        </p:spPr>
        <p:txBody>
          <a:bodyPr wrap="square">
            <a:spAutoFit/>
          </a:bodyPr>
          <a:lstStyle/>
          <a:p>
            <a:pPr algn="ctr">
              <a:spcBef>
                <a:spcPts val="1200"/>
              </a:spcBef>
            </a:pPr>
            <a:r>
              <a:rPr lang="es-CO" sz="2000" b="1" cap="small" dirty="0">
                <a:latin typeface="Arial" panose="020B0604020202020204" pitchFamily="34" charset="0"/>
                <a:ea typeface="Times New Roman" panose="02020603050405020304" pitchFamily="18" charset="0"/>
                <a:cs typeface="Times New Roman" panose="02020603050405020304" pitchFamily="18" charset="0"/>
              </a:rPr>
              <a:t>Resultados </a:t>
            </a:r>
            <a:r>
              <a:rPr lang="es-CO" sz="2000" b="1" cap="small" dirty="0">
                <a:effectLst/>
                <a:latin typeface="Arial" panose="020B0604020202020204" pitchFamily="34" charset="0"/>
                <a:ea typeface="Times New Roman" panose="02020603050405020304" pitchFamily="18" charset="0"/>
                <a:cs typeface="Times New Roman" panose="02020603050405020304" pitchFamily="18" charset="0"/>
              </a:rPr>
              <a:t>zonificación ambiental del área de influencia</a:t>
            </a:r>
          </a:p>
        </p:txBody>
      </p:sp>
      <p:sp>
        <p:nvSpPr>
          <p:cNvPr id="14" name="CuadroTexto 13">
            <a:extLst>
              <a:ext uri="{FF2B5EF4-FFF2-40B4-BE49-F238E27FC236}">
                <a16:creationId xmlns:a16="http://schemas.microsoft.com/office/drawing/2014/main" id="{25100416-E533-0CD9-2706-850E31C2299A}"/>
              </a:ext>
            </a:extLst>
          </p:cNvPr>
          <p:cNvSpPr txBox="1"/>
          <p:nvPr/>
        </p:nvSpPr>
        <p:spPr>
          <a:xfrm>
            <a:off x="678360" y="2856940"/>
            <a:ext cx="3960404" cy="400110"/>
          </a:xfrm>
          <a:prstGeom prst="rect">
            <a:avLst/>
          </a:prstGeom>
          <a:noFill/>
        </p:spPr>
        <p:txBody>
          <a:bodyPr wrap="square">
            <a:spAutoFit/>
          </a:bodyPr>
          <a:lstStyle/>
          <a:p>
            <a:pPr algn="ctr">
              <a:spcBef>
                <a:spcPts val="1200"/>
              </a:spcBef>
            </a:pPr>
            <a:r>
              <a:rPr lang="es-CO" sz="2000" b="1" cap="small" dirty="0">
                <a:latin typeface="Arial" panose="020B0604020202020204" pitchFamily="34" charset="0"/>
                <a:ea typeface="Times New Roman" panose="02020603050405020304" pitchFamily="18" charset="0"/>
                <a:cs typeface="Times New Roman" panose="02020603050405020304" pitchFamily="18" charset="0"/>
              </a:rPr>
              <a:t>Distribución porcentual</a:t>
            </a:r>
            <a:endParaRPr lang="es-CO" sz="2000" b="1" cap="small"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2" name="Imagen 1" descr="Mapa&#10;&#10;Descripción generada automáticamente">
            <a:extLst>
              <a:ext uri="{FF2B5EF4-FFF2-40B4-BE49-F238E27FC236}">
                <a16:creationId xmlns:a16="http://schemas.microsoft.com/office/drawing/2014/main" id="{7B34F4AC-DCC7-0BB0-FD13-4E599785338B}"/>
              </a:ext>
            </a:extLst>
          </p:cNvPr>
          <p:cNvPicPr>
            <a:picLocks noChangeAspect="1"/>
          </p:cNvPicPr>
          <p:nvPr/>
        </p:nvPicPr>
        <p:blipFill>
          <a:blip r:embed="rId2"/>
          <a:stretch>
            <a:fillRect/>
          </a:stretch>
        </p:blipFill>
        <p:spPr>
          <a:xfrm>
            <a:off x="6448039" y="1718232"/>
            <a:ext cx="4599031" cy="4770480"/>
          </a:xfrm>
          <a:prstGeom prst="rect">
            <a:avLst/>
          </a:prstGeom>
        </p:spPr>
      </p:pic>
      <p:graphicFrame>
        <p:nvGraphicFramePr>
          <p:cNvPr id="4" name="Tabla 3">
            <a:extLst>
              <a:ext uri="{FF2B5EF4-FFF2-40B4-BE49-F238E27FC236}">
                <a16:creationId xmlns:a16="http://schemas.microsoft.com/office/drawing/2014/main" id="{6C074A7C-C3E2-621B-6091-8121FEF41D3D}"/>
              </a:ext>
            </a:extLst>
          </p:cNvPr>
          <p:cNvGraphicFramePr>
            <a:graphicFrameLocks noGrp="1"/>
          </p:cNvGraphicFramePr>
          <p:nvPr>
            <p:extLst>
              <p:ext uri="{D42A27DB-BD31-4B8C-83A1-F6EECF244321}">
                <p14:modId xmlns:p14="http://schemas.microsoft.com/office/powerpoint/2010/main" val="2140081894"/>
              </p:ext>
            </p:extLst>
          </p:nvPr>
        </p:nvGraphicFramePr>
        <p:xfrm>
          <a:off x="1139911" y="3491453"/>
          <a:ext cx="2971800" cy="150495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469582440"/>
                    </a:ext>
                  </a:extLst>
                </a:gridCol>
                <a:gridCol w="762000">
                  <a:extLst>
                    <a:ext uri="{9D8B030D-6E8A-4147-A177-3AD203B41FA5}">
                      <a16:colId xmlns:a16="http://schemas.microsoft.com/office/drawing/2014/main" val="3005372485"/>
                    </a:ext>
                  </a:extLst>
                </a:gridCol>
                <a:gridCol w="762000">
                  <a:extLst>
                    <a:ext uri="{9D8B030D-6E8A-4147-A177-3AD203B41FA5}">
                      <a16:colId xmlns:a16="http://schemas.microsoft.com/office/drawing/2014/main" val="2067482376"/>
                    </a:ext>
                  </a:extLst>
                </a:gridCol>
              </a:tblGrid>
              <a:tr h="190500">
                <a:tc>
                  <a:txBody>
                    <a:bodyPr/>
                    <a:lstStyle/>
                    <a:p>
                      <a:pPr algn="ctr" fontAlgn="b"/>
                      <a:r>
                        <a:rPr lang="es-ES" sz="1100" b="1" dirty="0">
                          <a:solidFill>
                            <a:schemeClr val="bg1"/>
                          </a:solidFill>
                          <a:effectLst/>
                          <a:latin typeface="Arial"/>
                        </a:rPr>
                        <a:t>ZONIFICACIÓN AMBIENTAL</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s-ES" sz="1100" b="1" dirty="0">
                          <a:solidFill>
                            <a:schemeClr val="bg1"/>
                          </a:solidFill>
                          <a:effectLst/>
                          <a:latin typeface="Arial"/>
                        </a:rPr>
                        <a:t>ÁREA (HA)</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s-ES" sz="1100" b="1" dirty="0">
                          <a:solidFill>
                            <a:schemeClr val="bg1"/>
                          </a:solidFill>
                          <a:effectLst/>
                          <a:latin typeface="Arial"/>
                        </a:rPr>
                        <a:t>%</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30843062"/>
                  </a:ext>
                </a:extLst>
              </a:tr>
              <a:tr h="190500">
                <a:tc>
                  <a:txBody>
                    <a:bodyPr/>
                    <a:lstStyle/>
                    <a:p>
                      <a:pPr algn="ctr" fontAlgn="b"/>
                      <a:r>
                        <a:rPr lang="es-ES" sz="1100" dirty="0">
                          <a:effectLst/>
                          <a:latin typeface="Arial"/>
                        </a:rPr>
                        <a:t>Bajo</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ES" sz="1100" dirty="0">
                          <a:effectLst/>
                          <a:latin typeface="Arial"/>
                        </a:rPr>
                        <a:t>9,12</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ES" sz="1100" dirty="0">
                          <a:effectLst/>
                          <a:latin typeface="Arial"/>
                        </a:rPr>
                        <a:t>9,052</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7083952"/>
                  </a:ext>
                </a:extLst>
              </a:tr>
              <a:tr h="190500">
                <a:tc>
                  <a:txBody>
                    <a:bodyPr/>
                    <a:lstStyle/>
                    <a:p>
                      <a:pPr algn="ctr" fontAlgn="b"/>
                      <a:r>
                        <a:rPr lang="es-ES" sz="1100" dirty="0">
                          <a:effectLst/>
                          <a:latin typeface="Arial"/>
                        </a:rPr>
                        <a:t>Media</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s-ES" sz="1100" dirty="0">
                          <a:effectLst/>
                          <a:latin typeface="Arial"/>
                        </a:rPr>
                        <a:t>2,31</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ES" sz="1100" dirty="0">
                          <a:effectLst/>
                          <a:latin typeface="Arial"/>
                        </a:rPr>
                        <a:t>2,297</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1651245"/>
                  </a:ext>
                </a:extLst>
              </a:tr>
              <a:tr h="190500">
                <a:tc>
                  <a:txBody>
                    <a:bodyPr/>
                    <a:lstStyle/>
                    <a:p>
                      <a:pPr algn="ctr" fontAlgn="b"/>
                      <a:r>
                        <a:rPr lang="es-ES" sz="1100" dirty="0">
                          <a:effectLst/>
                          <a:latin typeface="Arial"/>
                        </a:rPr>
                        <a:t>Alto</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dirty="0">
                          <a:effectLst/>
                          <a:latin typeface="Arial"/>
                        </a:rPr>
                        <a:t>72,79</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ES" sz="1100" dirty="0">
                          <a:effectLst/>
                          <a:latin typeface="Arial"/>
                        </a:rPr>
                        <a:t>72,243</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8397270"/>
                  </a:ext>
                </a:extLst>
              </a:tr>
              <a:tr h="190500">
                <a:tc>
                  <a:txBody>
                    <a:bodyPr/>
                    <a:lstStyle/>
                    <a:p>
                      <a:pPr algn="ctr" fontAlgn="b"/>
                      <a:r>
                        <a:rPr lang="es-ES" sz="1100" dirty="0">
                          <a:effectLst/>
                          <a:latin typeface="Arial"/>
                        </a:rPr>
                        <a:t>Muy Alto</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s-ES" sz="1100" dirty="0">
                          <a:effectLst/>
                          <a:latin typeface="Arial"/>
                        </a:rPr>
                        <a:t>16,53</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ES" sz="1100" dirty="0">
                          <a:effectLst/>
                          <a:latin typeface="Arial"/>
                        </a:rPr>
                        <a:t>16,408</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0579981"/>
                  </a:ext>
                </a:extLst>
              </a:tr>
              <a:tr h="190500">
                <a:tc>
                  <a:txBody>
                    <a:bodyPr/>
                    <a:lstStyle/>
                    <a:p>
                      <a:pPr algn="ctr" fontAlgn="b"/>
                      <a:r>
                        <a:rPr lang="es-ES" sz="1100" b="1" dirty="0">
                          <a:effectLst/>
                          <a:latin typeface="Arial"/>
                        </a:rPr>
                        <a:t>Total</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ES" sz="1100" b="1" dirty="0">
                          <a:effectLst/>
                          <a:latin typeface="Arial"/>
                        </a:rPr>
                        <a:t>100,75</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ES" sz="1100" b="1" dirty="0">
                          <a:effectLst/>
                          <a:latin typeface="Arial"/>
                        </a:rPr>
                        <a:t>100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0458450"/>
                  </a:ext>
                </a:extLst>
              </a:tr>
            </a:tbl>
          </a:graphicData>
        </a:graphic>
      </p:graphicFrame>
    </p:spTree>
    <p:extLst>
      <p:ext uri="{BB962C8B-B14F-4D97-AF65-F5344CB8AC3E}">
        <p14:creationId xmlns:p14="http://schemas.microsoft.com/office/powerpoint/2010/main" val="11278006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8B89B-A1C6-26A9-8E1A-366008FEE0F0}"/>
            </a:ext>
          </a:extLst>
        </p:cNvPr>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315E6D94-3F21-7F1A-F060-A2C59AE61F42}"/>
              </a:ext>
            </a:extLst>
          </p:cNvPr>
          <p:cNvSpPr>
            <a:spLocks noGrp="1"/>
          </p:cNvSpPr>
          <p:nvPr>
            <p:ph type="ftr" sz="quarter" idx="3"/>
          </p:nvPr>
        </p:nvSpPr>
        <p:spPr/>
        <p:txBody>
          <a:bodyPr/>
          <a:lstStyle/>
          <a:p>
            <a:r>
              <a:rPr lang="en-US" dirty="0"/>
              <a:t>Copyright © 2021 Enel S.p.A. All rights reserved. </a:t>
            </a:r>
            <a:endParaRPr lang="en-GB" noProof="0" dirty="0"/>
          </a:p>
        </p:txBody>
      </p:sp>
      <p:sp>
        <p:nvSpPr>
          <p:cNvPr id="6" name="Marcador de número de diapositiva 5">
            <a:extLst>
              <a:ext uri="{FF2B5EF4-FFF2-40B4-BE49-F238E27FC236}">
                <a16:creationId xmlns:a16="http://schemas.microsoft.com/office/drawing/2014/main" id="{3D60E7E4-DBEE-D3EF-EC33-CBD78B0F2C13}"/>
              </a:ext>
            </a:extLst>
          </p:cNvPr>
          <p:cNvSpPr>
            <a:spLocks noGrp="1"/>
          </p:cNvSpPr>
          <p:nvPr>
            <p:ph type="sldNum" sz="quarter" idx="12"/>
          </p:nvPr>
        </p:nvSpPr>
        <p:spPr/>
        <p:txBody>
          <a:bodyPr/>
          <a:lstStyle/>
          <a:p>
            <a:fld id="{1ED2235E-0982-3B42-A838-A74550CD4449}" type="slidenum">
              <a:rPr lang="en-GB" smtClean="0"/>
              <a:pPr/>
              <a:t>41</a:t>
            </a:fld>
            <a:endParaRPr lang="en-GB" dirty="0"/>
          </a:p>
        </p:txBody>
      </p:sp>
      <p:sp>
        <p:nvSpPr>
          <p:cNvPr id="10" name="Rectangle 3">
            <a:extLst>
              <a:ext uri="{FF2B5EF4-FFF2-40B4-BE49-F238E27FC236}">
                <a16:creationId xmlns:a16="http://schemas.microsoft.com/office/drawing/2014/main" id="{911C157C-6567-FB7F-793D-2BDB8556D3B1}"/>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sp>
        <p:nvSpPr>
          <p:cNvPr id="11" name="Title 23">
            <a:extLst>
              <a:ext uri="{FF2B5EF4-FFF2-40B4-BE49-F238E27FC236}">
                <a16:creationId xmlns:a16="http://schemas.microsoft.com/office/drawing/2014/main" id="{D5CC635F-B43A-EA13-628C-D25640C9AD9F}"/>
              </a:ext>
            </a:extLst>
          </p:cNvPr>
          <p:cNvSpPr txBox="1">
            <a:spLocks/>
          </p:cNvSpPr>
          <p:nvPr/>
        </p:nvSpPr>
        <p:spPr>
          <a:xfrm>
            <a:off x="655990" y="643488"/>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2800" dirty="0">
                <a:solidFill>
                  <a:srgbClr val="00B050"/>
                </a:solidFill>
                <a:latin typeface="Arial"/>
              </a:rPr>
              <a:t>7. Zonificación ambiental</a:t>
            </a:r>
          </a:p>
        </p:txBody>
      </p:sp>
      <p:sp>
        <p:nvSpPr>
          <p:cNvPr id="12" name="CuadroTexto 11">
            <a:extLst>
              <a:ext uri="{FF2B5EF4-FFF2-40B4-BE49-F238E27FC236}">
                <a16:creationId xmlns:a16="http://schemas.microsoft.com/office/drawing/2014/main" id="{2573986F-D08F-E585-8632-A9D9878F33B2}"/>
              </a:ext>
            </a:extLst>
          </p:cNvPr>
          <p:cNvSpPr txBox="1"/>
          <p:nvPr/>
        </p:nvSpPr>
        <p:spPr>
          <a:xfrm>
            <a:off x="5315232" y="1165610"/>
            <a:ext cx="4279620" cy="400110"/>
          </a:xfrm>
          <a:prstGeom prst="rect">
            <a:avLst/>
          </a:prstGeom>
          <a:noFill/>
        </p:spPr>
        <p:txBody>
          <a:bodyPr wrap="square" lIns="91440" tIns="45720" rIns="91440" bIns="45720" anchor="t">
            <a:spAutoFit/>
          </a:bodyPr>
          <a:lstStyle/>
          <a:p>
            <a:pPr algn="ctr">
              <a:spcBef>
                <a:spcPts val="1200"/>
              </a:spcBef>
            </a:pPr>
            <a:r>
              <a:rPr lang="es-CO" sz="2000" b="1" cap="small" dirty="0">
                <a:latin typeface="Arial"/>
                <a:cs typeface="Times New Roman"/>
              </a:rPr>
              <a:t>ZONIFICACIÓN SOCIAL</a:t>
            </a:r>
          </a:p>
        </p:txBody>
      </p:sp>
      <p:sp>
        <p:nvSpPr>
          <p:cNvPr id="13" name="CuadroTexto 12">
            <a:extLst>
              <a:ext uri="{FF2B5EF4-FFF2-40B4-BE49-F238E27FC236}">
                <a16:creationId xmlns:a16="http://schemas.microsoft.com/office/drawing/2014/main" id="{5F0A5313-0659-8D27-3BF0-A9609B920D29}"/>
              </a:ext>
            </a:extLst>
          </p:cNvPr>
          <p:cNvSpPr txBox="1"/>
          <p:nvPr/>
        </p:nvSpPr>
        <p:spPr>
          <a:xfrm>
            <a:off x="760738" y="3280104"/>
            <a:ext cx="3960404" cy="1015663"/>
          </a:xfrm>
          <a:prstGeom prst="rect">
            <a:avLst/>
          </a:prstGeom>
          <a:noFill/>
        </p:spPr>
        <p:txBody>
          <a:bodyPr wrap="square">
            <a:spAutoFit/>
          </a:bodyPr>
          <a:lstStyle/>
          <a:p>
            <a:pPr algn="ctr">
              <a:spcBef>
                <a:spcPts val="1200"/>
              </a:spcBef>
            </a:pPr>
            <a:r>
              <a:rPr lang="es-CO" sz="2000" b="1" cap="small" dirty="0">
                <a:latin typeface="Arial" panose="020B0604020202020204" pitchFamily="34" charset="0"/>
                <a:ea typeface="Times New Roman" panose="02020603050405020304" pitchFamily="18" charset="0"/>
                <a:cs typeface="Times New Roman" panose="02020603050405020304" pitchFamily="18" charset="0"/>
              </a:rPr>
              <a:t>Resultados </a:t>
            </a:r>
            <a:r>
              <a:rPr lang="es-CO" sz="2000" b="1" cap="small" dirty="0">
                <a:effectLst/>
                <a:latin typeface="Arial" panose="020B0604020202020204" pitchFamily="34" charset="0"/>
                <a:ea typeface="Times New Roman" panose="02020603050405020304" pitchFamily="18" charset="0"/>
                <a:cs typeface="Times New Roman" panose="02020603050405020304" pitchFamily="18" charset="0"/>
              </a:rPr>
              <a:t>zonificación ambiental del área de influencia</a:t>
            </a:r>
          </a:p>
        </p:txBody>
      </p:sp>
      <p:pic>
        <p:nvPicPr>
          <p:cNvPr id="3" name="Imagen 2" descr="Mapa&#10;&#10;Descripción generada automáticamente">
            <a:extLst>
              <a:ext uri="{FF2B5EF4-FFF2-40B4-BE49-F238E27FC236}">
                <a16:creationId xmlns:a16="http://schemas.microsoft.com/office/drawing/2014/main" id="{DE1A5653-525E-5752-C037-195FCE4D22C7}"/>
              </a:ext>
            </a:extLst>
          </p:cNvPr>
          <p:cNvPicPr>
            <a:picLocks noChangeAspect="1"/>
          </p:cNvPicPr>
          <p:nvPr/>
        </p:nvPicPr>
        <p:blipFill>
          <a:blip r:embed="rId2"/>
          <a:stretch>
            <a:fillRect/>
          </a:stretch>
        </p:blipFill>
        <p:spPr>
          <a:xfrm>
            <a:off x="4949397" y="1570080"/>
            <a:ext cx="4774856" cy="4963813"/>
          </a:xfrm>
          <a:prstGeom prst="rect">
            <a:avLst/>
          </a:prstGeom>
        </p:spPr>
      </p:pic>
    </p:spTree>
    <p:extLst>
      <p:ext uri="{BB962C8B-B14F-4D97-AF65-F5344CB8AC3E}">
        <p14:creationId xmlns:p14="http://schemas.microsoft.com/office/powerpoint/2010/main" val="14962060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968640-CB19-2C60-35F9-E3ABAFB9C7A7}"/>
              </a:ext>
            </a:extLst>
          </p:cNvPr>
          <p:cNvSpPr>
            <a:spLocks noGrp="1"/>
          </p:cNvSpPr>
          <p:nvPr>
            <p:ph type="ctrTitle"/>
          </p:nvPr>
        </p:nvSpPr>
        <p:spPr/>
        <p:txBody>
          <a:bodyPr/>
          <a:lstStyle/>
          <a:p>
            <a:r>
              <a:rPr lang="es-CO" dirty="0"/>
              <a:t>8. PERMISO APROVECHAMIENTO FORESTAL</a:t>
            </a:r>
            <a:endParaRPr lang="es-CO" dirty="0">
              <a:cs typeface="Arial"/>
            </a:endParaRPr>
          </a:p>
        </p:txBody>
      </p:sp>
      <p:sp>
        <p:nvSpPr>
          <p:cNvPr id="3" name="Marcador de número de diapositiva 2">
            <a:extLst>
              <a:ext uri="{FF2B5EF4-FFF2-40B4-BE49-F238E27FC236}">
                <a16:creationId xmlns:a16="http://schemas.microsoft.com/office/drawing/2014/main" id="{6ADD73F6-AACB-794A-3884-59436F61F440}"/>
              </a:ext>
            </a:extLst>
          </p:cNvPr>
          <p:cNvSpPr>
            <a:spLocks noGrp="1"/>
          </p:cNvSpPr>
          <p:nvPr>
            <p:ph type="sldNum" sz="quarter" idx="4"/>
          </p:nvPr>
        </p:nvSpPr>
        <p:spPr/>
        <p:txBody>
          <a:bodyPr/>
          <a:lstStyle/>
          <a:p>
            <a:fld id="{1ED2235E-0982-3B42-A838-A74550CD4449}" type="slidenum">
              <a:rPr lang="en-GB" smtClean="0"/>
              <a:pPr/>
              <a:t>42</a:t>
            </a:fld>
            <a:endParaRPr lang="en-GB" dirty="0"/>
          </a:p>
        </p:txBody>
      </p:sp>
    </p:spTree>
    <p:extLst>
      <p:ext uri="{BB962C8B-B14F-4D97-AF65-F5344CB8AC3E}">
        <p14:creationId xmlns:p14="http://schemas.microsoft.com/office/powerpoint/2010/main" val="8874601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3BF8B386-648B-AD2E-3528-D98DFAF1CA7C}"/>
              </a:ext>
            </a:extLst>
          </p:cNvPr>
          <p:cNvSpPr>
            <a:spLocks noGrp="1"/>
          </p:cNvSpPr>
          <p:nvPr>
            <p:ph type="ftr" sz="quarter" idx="3"/>
          </p:nvPr>
        </p:nvSpPr>
        <p:spPr/>
        <p:txBody>
          <a:bodyPr/>
          <a:lstStyle/>
          <a:p>
            <a:r>
              <a:rPr lang="en-US" dirty="0"/>
              <a:t>Copyright © 2021 Enel S.p.A. All rights reserved. </a:t>
            </a:r>
            <a:endParaRPr lang="en-GB" noProof="0" dirty="0"/>
          </a:p>
        </p:txBody>
      </p:sp>
      <p:sp>
        <p:nvSpPr>
          <p:cNvPr id="6" name="Marcador de número de diapositiva 5">
            <a:extLst>
              <a:ext uri="{FF2B5EF4-FFF2-40B4-BE49-F238E27FC236}">
                <a16:creationId xmlns:a16="http://schemas.microsoft.com/office/drawing/2014/main" id="{A93B4678-F84E-C90E-FBF7-A6379B8A3A3F}"/>
              </a:ext>
            </a:extLst>
          </p:cNvPr>
          <p:cNvSpPr>
            <a:spLocks noGrp="1"/>
          </p:cNvSpPr>
          <p:nvPr>
            <p:ph type="sldNum" sz="quarter" idx="12"/>
          </p:nvPr>
        </p:nvSpPr>
        <p:spPr/>
        <p:txBody>
          <a:bodyPr/>
          <a:lstStyle/>
          <a:p>
            <a:fld id="{1ED2235E-0982-3B42-A838-A74550CD4449}" type="slidenum">
              <a:rPr lang="en-GB" smtClean="0"/>
              <a:pPr/>
              <a:t>43</a:t>
            </a:fld>
            <a:endParaRPr lang="en-GB" dirty="0"/>
          </a:p>
        </p:txBody>
      </p:sp>
      <p:sp>
        <p:nvSpPr>
          <p:cNvPr id="10" name="Rectangle 3">
            <a:extLst>
              <a:ext uri="{FF2B5EF4-FFF2-40B4-BE49-F238E27FC236}">
                <a16:creationId xmlns:a16="http://schemas.microsoft.com/office/drawing/2014/main" id="{4C3C0F6C-AFD9-2754-8936-7B4F9DDC0338}"/>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sp>
        <p:nvSpPr>
          <p:cNvPr id="11" name="Title 23">
            <a:extLst>
              <a:ext uri="{FF2B5EF4-FFF2-40B4-BE49-F238E27FC236}">
                <a16:creationId xmlns:a16="http://schemas.microsoft.com/office/drawing/2014/main" id="{0B4E4D10-22FE-F69D-9C6E-301C5E15ED26}"/>
              </a:ext>
            </a:extLst>
          </p:cNvPr>
          <p:cNvSpPr txBox="1">
            <a:spLocks/>
          </p:cNvSpPr>
          <p:nvPr/>
        </p:nvSpPr>
        <p:spPr>
          <a:xfrm>
            <a:off x="758825" y="661225"/>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2800" dirty="0">
                <a:solidFill>
                  <a:srgbClr val="00B050"/>
                </a:solidFill>
                <a:latin typeface="Arial"/>
              </a:rPr>
              <a:t>8. Aprovechamiento forestal</a:t>
            </a:r>
          </a:p>
        </p:txBody>
      </p:sp>
      <p:graphicFrame>
        <p:nvGraphicFramePr>
          <p:cNvPr id="7" name="Tabla 6">
            <a:extLst>
              <a:ext uri="{FF2B5EF4-FFF2-40B4-BE49-F238E27FC236}">
                <a16:creationId xmlns:a16="http://schemas.microsoft.com/office/drawing/2014/main" id="{4D524E84-90B6-165B-EB95-A8FE5A5C296C}"/>
              </a:ext>
            </a:extLst>
          </p:cNvPr>
          <p:cNvGraphicFramePr>
            <a:graphicFrameLocks noGrp="1"/>
          </p:cNvGraphicFramePr>
          <p:nvPr>
            <p:extLst>
              <p:ext uri="{D42A27DB-BD31-4B8C-83A1-F6EECF244321}">
                <p14:modId xmlns:p14="http://schemas.microsoft.com/office/powerpoint/2010/main" val="737290692"/>
              </p:ext>
            </p:extLst>
          </p:nvPr>
        </p:nvGraphicFramePr>
        <p:xfrm>
          <a:off x="1735462" y="2561953"/>
          <a:ext cx="2371725" cy="1280033"/>
        </p:xfrm>
        <a:graphic>
          <a:graphicData uri="http://schemas.openxmlformats.org/drawingml/2006/table">
            <a:tbl>
              <a:tblPr>
                <a:tableStyleId>{ED083AE6-46FA-4A59-8FB0-9F97EB10719F}</a:tableStyleId>
              </a:tblPr>
              <a:tblGrid>
                <a:gridCol w="1409700">
                  <a:extLst>
                    <a:ext uri="{9D8B030D-6E8A-4147-A177-3AD203B41FA5}">
                      <a16:colId xmlns:a16="http://schemas.microsoft.com/office/drawing/2014/main" val="4078624163"/>
                    </a:ext>
                  </a:extLst>
                </a:gridCol>
                <a:gridCol w="962025">
                  <a:extLst>
                    <a:ext uri="{9D8B030D-6E8A-4147-A177-3AD203B41FA5}">
                      <a16:colId xmlns:a16="http://schemas.microsoft.com/office/drawing/2014/main" val="1033390402"/>
                    </a:ext>
                  </a:extLst>
                </a:gridCol>
              </a:tblGrid>
              <a:tr h="200025">
                <a:tc>
                  <a:txBody>
                    <a:bodyPr/>
                    <a:lstStyle/>
                    <a:p>
                      <a:pPr algn="ctr">
                        <a:lnSpc>
                          <a:spcPct val="115000"/>
                        </a:lnSpc>
                      </a:pPr>
                      <a:r>
                        <a:rPr lang="es-ES" sz="1050" b="1" dirty="0">
                          <a:solidFill>
                            <a:schemeClr val="bg1"/>
                          </a:solidFill>
                          <a:effectLst/>
                          <a:latin typeface="+mn-lt"/>
                        </a:rPr>
                        <a:t>SITIO DE INTERVENCIÓN</a:t>
                      </a:r>
                      <a:endParaRPr lang="es-CO" sz="1050" b="1" dirty="0">
                        <a:solidFill>
                          <a:schemeClr val="bg1"/>
                        </a:solidFill>
                        <a:effectLst/>
                        <a:latin typeface="+mn-lt"/>
                        <a:ea typeface="Arial Narrow" panose="020B0606020202030204" pitchFamily="34" charset="0"/>
                        <a:cs typeface="Arial Narrow" panose="020B0606020202030204" pitchFamily="34" charset="0"/>
                      </a:endParaRPr>
                    </a:p>
                  </a:txBody>
                  <a:tcPr marL="25400" marR="25400" marT="25400" marB="25400" anchor="ctr">
                    <a:solidFill>
                      <a:srgbClr val="00B050"/>
                    </a:solidFill>
                  </a:tcPr>
                </a:tc>
                <a:tc>
                  <a:txBody>
                    <a:bodyPr/>
                    <a:lstStyle/>
                    <a:p>
                      <a:pPr algn="ctr">
                        <a:lnSpc>
                          <a:spcPct val="115000"/>
                        </a:lnSpc>
                      </a:pPr>
                      <a:r>
                        <a:rPr lang="es-ES" sz="1050" b="1" dirty="0">
                          <a:solidFill>
                            <a:schemeClr val="bg1"/>
                          </a:solidFill>
                          <a:effectLst/>
                          <a:latin typeface="+mn-lt"/>
                        </a:rPr>
                        <a:t>ÁREA </a:t>
                      </a:r>
                      <a:r>
                        <a:rPr lang="es-MX" sz="1050" b="1" dirty="0">
                          <a:solidFill>
                            <a:schemeClr val="bg1"/>
                          </a:solidFill>
                          <a:effectLst/>
                          <a:latin typeface="+mn-lt"/>
                        </a:rPr>
                        <a:t>de </a:t>
                      </a:r>
                      <a:r>
                        <a:rPr lang="es-ES" sz="1050" b="1" dirty="0">
                          <a:solidFill>
                            <a:schemeClr val="bg1"/>
                          </a:solidFill>
                          <a:effectLst/>
                          <a:latin typeface="+mn-lt"/>
                        </a:rPr>
                        <a:t>(HA)</a:t>
                      </a:r>
                      <a:endParaRPr lang="es-CO" sz="1050" b="1" dirty="0">
                        <a:solidFill>
                          <a:schemeClr val="bg1"/>
                        </a:solidFill>
                        <a:effectLst/>
                        <a:latin typeface="+mn-lt"/>
                        <a:ea typeface="Arial Narrow" panose="020B0606020202030204" pitchFamily="34" charset="0"/>
                        <a:cs typeface="Arial Narrow" panose="020B0606020202030204" pitchFamily="34" charset="0"/>
                      </a:endParaRPr>
                    </a:p>
                  </a:txBody>
                  <a:tcPr marL="25400" marR="25400" marT="25400" marB="25400" anchor="ctr">
                    <a:solidFill>
                      <a:srgbClr val="00B050"/>
                    </a:solidFill>
                  </a:tcPr>
                </a:tc>
                <a:extLst>
                  <a:ext uri="{0D108BD9-81ED-4DB2-BD59-A6C34878D82A}">
                    <a16:rowId xmlns:a16="http://schemas.microsoft.com/office/drawing/2014/main" val="3380222595"/>
                  </a:ext>
                </a:extLst>
              </a:tr>
              <a:tr h="169717">
                <a:tc>
                  <a:txBody>
                    <a:bodyPr/>
                    <a:lstStyle/>
                    <a:p>
                      <a:pPr algn="ctr">
                        <a:lnSpc>
                          <a:spcPct val="115000"/>
                        </a:lnSpc>
                      </a:pPr>
                      <a:r>
                        <a:rPr lang="es-ES" sz="1050" dirty="0">
                          <a:effectLst/>
                          <a:latin typeface="+mn-lt"/>
                        </a:rPr>
                        <a:t>ZODME Cantera</a:t>
                      </a:r>
                      <a:endParaRPr lang="es-CO" sz="1050" dirty="0">
                        <a:effectLst/>
                        <a:latin typeface="+mn-lt"/>
                        <a:ea typeface="Arial Narrow" panose="020B0606020202030204" pitchFamily="34" charset="0"/>
                        <a:cs typeface="Arial Narrow" panose="020B0606020202030204" pitchFamily="34" charset="0"/>
                      </a:endParaRPr>
                    </a:p>
                  </a:txBody>
                  <a:tcPr marL="25400" marR="25400" marT="25400" marB="25400" anchor="b"/>
                </a:tc>
                <a:tc>
                  <a:txBody>
                    <a:bodyPr/>
                    <a:lstStyle/>
                    <a:p>
                      <a:pPr algn="ctr">
                        <a:lnSpc>
                          <a:spcPct val="115000"/>
                        </a:lnSpc>
                      </a:pPr>
                      <a:r>
                        <a:rPr lang="es-ES" sz="1050" dirty="0">
                          <a:effectLst/>
                          <a:latin typeface="+mn-lt"/>
                        </a:rPr>
                        <a:t>1,85</a:t>
                      </a:r>
                      <a:endParaRPr lang="es-CO" sz="1050" dirty="0">
                        <a:effectLst/>
                        <a:latin typeface="+mn-lt"/>
                        <a:ea typeface="Arial Narrow" panose="020B0606020202030204" pitchFamily="34" charset="0"/>
                        <a:cs typeface="Arial Narrow" panose="020B0606020202030204" pitchFamily="34" charset="0"/>
                      </a:endParaRPr>
                    </a:p>
                  </a:txBody>
                  <a:tcPr marL="25400" marR="25400" marT="25400" marB="25400" anchor="b"/>
                </a:tc>
                <a:extLst>
                  <a:ext uri="{0D108BD9-81ED-4DB2-BD59-A6C34878D82A}">
                    <a16:rowId xmlns:a16="http://schemas.microsoft.com/office/drawing/2014/main" val="575289563"/>
                  </a:ext>
                </a:extLst>
              </a:tr>
              <a:tr h="200025">
                <a:tc>
                  <a:txBody>
                    <a:bodyPr/>
                    <a:lstStyle/>
                    <a:p>
                      <a:pPr algn="ctr">
                        <a:lnSpc>
                          <a:spcPct val="115000"/>
                        </a:lnSpc>
                      </a:pPr>
                      <a:r>
                        <a:rPr lang="es-ES" sz="1050" dirty="0">
                          <a:effectLst/>
                          <a:latin typeface="+mn-lt"/>
                        </a:rPr>
                        <a:t>ZODME Pie de presa</a:t>
                      </a:r>
                      <a:endParaRPr lang="es-CO" sz="1050" dirty="0">
                        <a:effectLst/>
                        <a:latin typeface="+mn-lt"/>
                        <a:ea typeface="Arial Narrow" panose="020B0606020202030204" pitchFamily="34" charset="0"/>
                        <a:cs typeface="Arial Narrow" panose="020B0606020202030204" pitchFamily="34" charset="0"/>
                      </a:endParaRPr>
                    </a:p>
                  </a:txBody>
                  <a:tcPr marL="25400" marR="25400" marT="25400" marB="25400" anchor="b"/>
                </a:tc>
                <a:tc>
                  <a:txBody>
                    <a:bodyPr/>
                    <a:lstStyle/>
                    <a:p>
                      <a:pPr algn="ctr">
                        <a:lnSpc>
                          <a:spcPct val="115000"/>
                        </a:lnSpc>
                      </a:pPr>
                      <a:r>
                        <a:rPr lang="es-ES" sz="1050" dirty="0">
                          <a:effectLst/>
                          <a:latin typeface="+mn-lt"/>
                        </a:rPr>
                        <a:t>1,34</a:t>
                      </a:r>
                      <a:endParaRPr lang="es-CO" sz="1050" dirty="0">
                        <a:effectLst/>
                        <a:latin typeface="+mn-lt"/>
                        <a:ea typeface="Arial Narrow" panose="020B0606020202030204" pitchFamily="34" charset="0"/>
                        <a:cs typeface="Arial Narrow" panose="020B0606020202030204" pitchFamily="34" charset="0"/>
                      </a:endParaRPr>
                    </a:p>
                  </a:txBody>
                  <a:tcPr marL="25400" marR="25400" marT="25400" marB="25400" anchor="b"/>
                </a:tc>
                <a:extLst>
                  <a:ext uri="{0D108BD9-81ED-4DB2-BD59-A6C34878D82A}">
                    <a16:rowId xmlns:a16="http://schemas.microsoft.com/office/drawing/2014/main" val="541911347"/>
                  </a:ext>
                </a:extLst>
              </a:tr>
              <a:tr h="200025">
                <a:tc>
                  <a:txBody>
                    <a:bodyPr/>
                    <a:lstStyle/>
                    <a:p>
                      <a:pPr algn="ctr">
                        <a:lnSpc>
                          <a:spcPct val="115000"/>
                        </a:lnSpc>
                      </a:pPr>
                      <a:r>
                        <a:rPr lang="es-ES" sz="1050" dirty="0">
                          <a:effectLst/>
                          <a:latin typeface="+mn-lt"/>
                        </a:rPr>
                        <a:t>Zona Industrial</a:t>
                      </a:r>
                      <a:endParaRPr lang="es-CO" sz="1050" dirty="0">
                        <a:effectLst/>
                        <a:latin typeface="+mn-lt"/>
                        <a:ea typeface="Arial Narrow" panose="020B0606020202030204" pitchFamily="34" charset="0"/>
                        <a:cs typeface="Arial Narrow" panose="020B0606020202030204" pitchFamily="34" charset="0"/>
                      </a:endParaRPr>
                    </a:p>
                  </a:txBody>
                  <a:tcPr marL="25400" marR="25400" marT="25400" marB="25400" anchor="b"/>
                </a:tc>
                <a:tc>
                  <a:txBody>
                    <a:bodyPr/>
                    <a:lstStyle/>
                    <a:p>
                      <a:pPr algn="ctr">
                        <a:lnSpc>
                          <a:spcPct val="115000"/>
                        </a:lnSpc>
                      </a:pPr>
                      <a:r>
                        <a:rPr lang="es-ES" sz="1050" dirty="0">
                          <a:effectLst/>
                          <a:latin typeface="+mn-lt"/>
                        </a:rPr>
                        <a:t>0,75</a:t>
                      </a:r>
                      <a:endParaRPr lang="es-CO" sz="1050" dirty="0">
                        <a:effectLst/>
                        <a:latin typeface="+mn-lt"/>
                        <a:ea typeface="Arial Narrow" panose="020B0606020202030204" pitchFamily="34" charset="0"/>
                        <a:cs typeface="Arial Narrow" panose="020B0606020202030204" pitchFamily="34" charset="0"/>
                      </a:endParaRPr>
                    </a:p>
                  </a:txBody>
                  <a:tcPr marL="25400" marR="25400" marT="25400" marB="25400" anchor="b"/>
                </a:tc>
                <a:extLst>
                  <a:ext uri="{0D108BD9-81ED-4DB2-BD59-A6C34878D82A}">
                    <a16:rowId xmlns:a16="http://schemas.microsoft.com/office/drawing/2014/main" val="3273170265"/>
                  </a:ext>
                </a:extLst>
              </a:tr>
              <a:tr h="0">
                <a:tc>
                  <a:txBody>
                    <a:bodyPr/>
                    <a:lstStyle/>
                    <a:p>
                      <a:pPr algn="ctr">
                        <a:lnSpc>
                          <a:spcPct val="115000"/>
                        </a:lnSpc>
                      </a:pPr>
                      <a:r>
                        <a:rPr lang="es-ES" sz="1050" b="1" u="sng" dirty="0">
                          <a:effectLst/>
                          <a:latin typeface="+mn-lt"/>
                        </a:rPr>
                        <a:t>Total</a:t>
                      </a:r>
                      <a:endParaRPr lang="es-CO" sz="1050" b="1" u="sng" dirty="0">
                        <a:effectLst/>
                        <a:latin typeface="+mn-lt"/>
                        <a:ea typeface="Arial Narrow" panose="020B0606020202030204" pitchFamily="34" charset="0"/>
                        <a:cs typeface="Arial Narrow" panose="020B0606020202030204" pitchFamily="34" charset="0"/>
                      </a:endParaRPr>
                    </a:p>
                  </a:txBody>
                  <a:tcPr marL="25400" marR="25400" marT="25400" marB="25400" anchor="b"/>
                </a:tc>
                <a:tc>
                  <a:txBody>
                    <a:bodyPr/>
                    <a:lstStyle/>
                    <a:p>
                      <a:pPr algn="ctr">
                        <a:lnSpc>
                          <a:spcPct val="115000"/>
                        </a:lnSpc>
                      </a:pPr>
                      <a:r>
                        <a:rPr lang="es-ES" sz="1050" b="1" u="sng" dirty="0">
                          <a:effectLst/>
                          <a:latin typeface="+mn-lt"/>
                        </a:rPr>
                        <a:t>3,94</a:t>
                      </a:r>
                      <a:r>
                        <a:rPr lang="es-ES" sz="900" b="1" u="sng" dirty="0">
                          <a:effectLst/>
                          <a:latin typeface="+mn-lt"/>
                        </a:rPr>
                        <a:t> </a:t>
                      </a:r>
                      <a:endParaRPr lang="es-CO" sz="1050" b="1" u="sng" dirty="0">
                        <a:effectLst/>
                        <a:latin typeface="+mn-lt"/>
                        <a:ea typeface="Arial Narrow" panose="020B0606020202030204" pitchFamily="34" charset="0"/>
                        <a:cs typeface="Arial Narrow" panose="020B0606020202030204" pitchFamily="34" charset="0"/>
                      </a:endParaRPr>
                    </a:p>
                  </a:txBody>
                  <a:tcPr marL="25400" marR="25400" marT="25400" marB="25400" anchor="b"/>
                </a:tc>
                <a:extLst>
                  <a:ext uri="{0D108BD9-81ED-4DB2-BD59-A6C34878D82A}">
                    <a16:rowId xmlns:a16="http://schemas.microsoft.com/office/drawing/2014/main" val="3966084413"/>
                  </a:ext>
                </a:extLst>
              </a:tr>
            </a:tbl>
          </a:graphicData>
        </a:graphic>
      </p:graphicFrame>
      <p:sp>
        <p:nvSpPr>
          <p:cNvPr id="15" name="CuadroTexto 14">
            <a:extLst>
              <a:ext uri="{FF2B5EF4-FFF2-40B4-BE49-F238E27FC236}">
                <a16:creationId xmlns:a16="http://schemas.microsoft.com/office/drawing/2014/main" id="{6E72570E-0AC8-36D7-E2E7-CEBF48A9AB61}"/>
              </a:ext>
            </a:extLst>
          </p:cNvPr>
          <p:cNvSpPr txBox="1"/>
          <p:nvPr/>
        </p:nvSpPr>
        <p:spPr>
          <a:xfrm>
            <a:off x="745422" y="4164518"/>
            <a:ext cx="4684935" cy="707886"/>
          </a:xfrm>
          <a:prstGeom prst="rect">
            <a:avLst/>
          </a:prstGeom>
          <a:noFill/>
        </p:spPr>
        <p:txBody>
          <a:bodyPr wrap="square">
            <a:spAutoFit/>
          </a:bodyPr>
          <a:lstStyle/>
          <a:p>
            <a:pPr algn="ctr">
              <a:spcBef>
                <a:spcPts val="1200"/>
              </a:spcBef>
            </a:pPr>
            <a:r>
              <a:rPr lang="es-CO" sz="2000" b="1" cap="small" dirty="0">
                <a:latin typeface="Arial" panose="020B0604020202020204" pitchFamily="34" charset="0"/>
                <a:ea typeface="Times New Roman" panose="02020603050405020304" pitchFamily="18" charset="0"/>
                <a:cs typeface="Times New Roman" panose="02020603050405020304" pitchFamily="18" charset="0"/>
              </a:rPr>
              <a:t>VOLUMEN TOTAL Y COMERCIAL DE APROVECHAMIENTO FORESTAL</a:t>
            </a:r>
            <a:endParaRPr lang="es-CO" sz="2000" b="1" cap="small" dirty="0">
              <a:effectLst/>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16" name="Tabla 15">
            <a:extLst>
              <a:ext uri="{FF2B5EF4-FFF2-40B4-BE49-F238E27FC236}">
                <a16:creationId xmlns:a16="http://schemas.microsoft.com/office/drawing/2014/main" id="{6B0CABCF-EFC9-399B-33EF-DEE60987B9D4}"/>
              </a:ext>
            </a:extLst>
          </p:cNvPr>
          <p:cNvGraphicFramePr>
            <a:graphicFrameLocks noGrp="1"/>
          </p:cNvGraphicFramePr>
          <p:nvPr>
            <p:extLst>
              <p:ext uri="{D42A27DB-BD31-4B8C-83A1-F6EECF244321}">
                <p14:modId xmlns:p14="http://schemas.microsoft.com/office/powerpoint/2010/main" val="2477985043"/>
              </p:ext>
            </p:extLst>
          </p:nvPr>
        </p:nvGraphicFramePr>
        <p:xfrm>
          <a:off x="328014" y="4929179"/>
          <a:ext cx="5317412" cy="1274951"/>
        </p:xfrm>
        <a:graphic>
          <a:graphicData uri="http://schemas.openxmlformats.org/drawingml/2006/table">
            <a:tbl>
              <a:tblPr>
                <a:tableStyleId>{ED083AE6-46FA-4A59-8FB0-9F97EB10719F}</a:tableStyleId>
              </a:tblPr>
              <a:tblGrid>
                <a:gridCol w="1409494">
                  <a:extLst>
                    <a:ext uri="{9D8B030D-6E8A-4147-A177-3AD203B41FA5}">
                      <a16:colId xmlns:a16="http://schemas.microsoft.com/office/drawing/2014/main" val="1571662137"/>
                    </a:ext>
                  </a:extLst>
                </a:gridCol>
                <a:gridCol w="891868">
                  <a:extLst>
                    <a:ext uri="{9D8B030D-6E8A-4147-A177-3AD203B41FA5}">
                      <a16:colId xmlns:a16="http://schemas.microsoft.com/office/drawing/2014/main" val="1133918120"/>
                    </a:ext>
                  </a:extLst>
                </a:gridCol>
                <a:gridCol w="881732">
                  <a:extLst>
                    <a:ext uri="{9D8B030D-6E8A-4147-A177-3AD203B41FA5}">
                      <a16:colId xmlns:a16="http://schemas.microsoft.com/office/drawing/2014/main" val="268179536"/>
                    </a:ext>
                  </a:extLst>
                </a:gridCol>
                <a:gridCol w="780849">
                  <a:extLst>
                    <a:ext uri="{9D8B030D-6E8A-4147-A177-3AD203B41FA5}">
                      <a16:colId xmlns:a16="http://schemas.microsoft.com/office/drawing/2014/main" val="2913755202"/>
                    </a:ext>
                  </a:extLst>
                </a:gridCol>
                <a:gridCol w="746742">
                  <a:extLst>
                    <a:ext uri="{9D8B030D-6E8A-4147-A177-3AD203B41FA5}">
                      <a16:colId xmlns:a16="http://schemas.microsoft.com/office/drawing/2014/main" val="1052632040"/>
                    </a:ext>
                  </a:extLst>
                </a:gridCol>
                <a:gridCol w="606727">
                  <a:extLst>
                    <a:ext uri="{9D8B030D-6E8A-4147-A177-3AD203B41FA5}">
                      <a16:colId xmlns:a16="http://schemas.microsoft.com/office/drawing/2014/main" val="2885535988"/>
                    </a:ext>
                  </a:extLst>
                </a:gridCol>
              </a:tblGrid>
              <a:tr h="115360">
                <a:tc rowSpan="2">
                  <a:txBody>
                    <a:bodyPr/>
                    <a:lstStyle/>
                    <a:p>
                      <a:pPr algn="ctr"/>
                      <a:r>
                        <a:rPr lang="es-ES" sz="1200" dirty="0">
                          <a:solidFill>
                            <a:schemeClr val="bg1"/>
                          </a:solidFill>
                          <a:effectLst/>
                        </a:rPr>
                        <a:t> </a:t>
                      </a:r>
                      <a:r>
                        <a:rPr lang="es-ES" sz="1200" b="1" dirty="0">
                          <a:solidFill>
                            <a:schemeClr val="bg1"/>
                          </a:solidFill>
                          <a:effectLst/>
                        </a:rPr>
                        <a:t>VOLUMEN FORESTAL</a:t>
                      </a:r>
                      <a:endParaRPr lang="es-CO" sz="1200" b="1" dirty="0">
                        <a:solidFill>
                          <a:schemeClr val="bg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14420" marR="14420" marT="14420" marB="14420" anchor="ctr">
                    <a:solidFill>
                      <a:srgbClr val="00B050"/>
                    </a:solidFill>
                  </a:tcPr>
                </a:tc>
                <a:tc gridSpan="4">
                  <a:txBody>
                    <a:bodyPr/>
                    <a:lstStyle/>
                    <a:p>
                      <a:pPr algn="ctr"/>
                      <a:r>
                        <a:rPr lang="es-ES" sz="1200" b="1" dirty="0">
                          <a:solidFill>
                            <a:schemeClr val="bg1"/>
                          </a:solidFill>
                          <a:effectLst/>
                        </a:rPr>
                        <a:t>Cobertura*</a:t>
                      </a:r>
                      <a:endParaRPr lang="es-CO" sz="1200" b="1" dirty="0">
                        <a:solidFill>
                          <a:schemeClr val="bg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14420" marR="14420" marT="14420" marB="14420" anchor="ctr">
                    <a:solidFill>
                      <a:srgbClr val="00B050"/>
                    </a:solidFill>
                  </a:tcPr>
                </a:tc>
                <a:tc hMerge="1">
                  <a:txBody>
                    <a:bodyPr/>
                    <a:lstStyle/>
                    <a:p>
                      <a:endParaRPr lang="es-CO"/>
                    </a:p>
                  </a:txBody>
                  <a:tcPr/>
                </a:tc>
                <a:tc hMerge="1">
                  <a:txBody>
                    <a:bodyPr/>
                    <a:lstStyle/>
                    <a:p>
                      <a:endParaRPr lang="es-CO"/>
                    </a:p>
                  </a:txBody>
                  <a:tcPr/>
                </a:tc>
                <a:tc hMerge="1">
                  <a:txBody>
                    <a:bodyPr/>
                    <a:lstStyle/>
                    <a:p>
                      <a:endParaRPr lang="es-CO"/>
                    </a:p>
                  </a:txBody>
                  <a:tcPr/>
                </a:tc>
                <a:tc rowSpan="2">
                  <a:txBody>
                    <a:bodyPr/>
                    <a:lstStyle/>
                    <a:p>
                      <a:pPr algn="ctr"/>
                      <a:r>
                        <a:rPr lang="es-ES" sz="1200" b="1" dirty="0">
                          <a:solidFill>
                            <a:schemeClr val="bg1"/>
                          </a:solidFill>
                          <a:effectLst/>
                        </a:rPr>
                        <a:t>TOTAL (M</a:t>
                      </a:r>
                      <a:r>
                        <a:rPr lang="es-ES" sz="1200" b="1" baseline="30000" dirty="0">
                          <a:solidFill>
                            <a:schemeClr val="bg1"/>
                          </a:solidFill>
                          <a:effectLst/>
                        </a:rPr>
                        <a:t>3</a:t>
                      </a:r>
                      <a:r>
                        <a:rPr lang="es-ES" sz="1200" b="1" dirty="0">
                          <a:solidFill>
                            <a:schemeClr val="bg1"/>
                          </a:solidFill>
                          <a:effectLst/>
                        </a:rPr>
                        <a:t>)</a:t>
                      </a:r>
                      <a:endParaRPr lang="es-CO" sz="1200" b="1" dirty="0">
                        <a:solidFill>
                          <a:schemeClr val="bg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36050" marR="36050" marT="36050" marB="36050" anchor="ctr">
                    <a:solidFill>
                      <a:srgbClr val="00B050"/>
                    </a:solidFill>
                  </a:tcPr>
                </a:tc>
                <a:extLst>
                  <a:ext uri="{0D108BD9-81ED-4DB2-BD59-A6C34878D82A}">
                    <a16:rowId xmlns:a16="http://schemas.microsoft.com/office/drawing/2014/main" val="479863782"/>
                  </a:ext>
                </a:extLst>
              </a:tr>
              <a:tr h="129781">
                <a:tc vMerge="1">
                  <a:txBody>
                    <a:bodyPr/>
                    <a:lstStyle/>
                    <a:p>
                      <a:endParaRPr lang="es-CO"/>
                    </a:p>
                  </a:txBody>
                  <a:tcPr/>
                </a:tc>
                <a:tc>
                  <a:txBody>
                    <a:bodyPr/>
                    <a:lstStyle/>
                    <a:p>
                      <a:pPr algn="ctr"/>
                      <a:r>
                        <a:rPr lang="es-ES" sz="1200" b="1" dirty="0">
                          <a:solidFill>
                            <a:schemeClr val="bg1"/>
                          </a:solidFill>
                          <a:effectLst/>
                        </a:rPr>
                        <a:t>BGR * (M</a:t>
                      </a:r>
                      <a:r>
                        <a:rPr lang="es-ES" sz="1200" b="1" baseline="30000" dirty="0">
                          <a:solidFill>
                            <a:schemeClr val="bg1"/>
                          </a:solidFill>
                          <a:effectLst/>
                        </a:rPr>
                        <a:t>3</a:t>
                      </a:r>
                      <a:r>
                        <a:rPr lang="es-ES" sz="1200" b="1" dirty="0">
                          <a:solidFill>
                            <a:schemeClr val="bg1"/>
                          </a:solidFill>
                          <a:effectLst/>
                        </a:rPr>
                        <a:t>)</a:t>
                      </a:r>
                      <a:endParaRPr lang="es-CO" sz="1200" b="1" dirty="0">
                        <a:solidFill>
                          <a:schemeClr val="bg1"/>
                        </a:solidFill>
                        <a:effectLst/>
                        <a:latin typeface="Arial Narrow" panose="020B0606020202030204" pitchFamily="34" charset="0"/>
                      </a:endParaRPr>
                    </a:p>
                  </a:txBody>
                  <a:tcPr marL="14420" marR="14420" marT="14420" marB="14420" anchor="ctr">
                    <a:solidFill>
                      <a:srgbClr val="00B050"/>
                    </a:solidFill>
                  </a:tcPr>
                </a:tc>
                <a:tc>
                  <a:txBody>
                    <a:bodyPr/>
                    <a:lstStyle/>
                    <a:p>
                      <a:pPr algn="ctr"/>
                      <a:r>
                        <a:rPr lang="es-ES" sz="1200" b="1" dirty="0">
                          <a:solidFill>
                            <a:schemeClr val="bg1"/>
                          </a:solidFill>
                          <a:effectLst/>
                        </a:rPr>
                        <a:t>PE* (M</a:t>
                      </a:r>
                      <a:r>
                        <a:rPr lang="es-ES" sz="1200" b="1" baseline="30000" dirty="0">
                          <a:solidFill>
                            <a:schemeClr val="bg1"/>
                          </a:solidFill>
                          <a:effectLst/>
                        </a:rPr>
                        <a:t>3</a:t>
                      </a:r>
                      <a:r>
                        <a:rPr lang="es-ES" sz="1200" b="1" dirty="0">
                          <a:solidFill>
                            <a:schemeClr val="bg1"/>
                          </a:solidFill>
                          <a:effectLst/>
                        </a:rPr>
                        <a:t>)</a:t>
                      </a:r>
                      <a:endParaRPr lang="es-CO" sz="1200" b="1" dirty="0">
                        <a:solidFill>
                          <a:schemeClr val="bg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14420" marR="14420" marT="14420" marB="14420" anchor="ctr">
                    <a:solidFill>
                      <a:srgbClr val="00B050"/>
                    </a:solidFill>
                  </a:tcPr>
                </a:tc>
                <a:tc>
                  <a:txBody>
                    <a:bodyPr/>
                    <a:lstStyle/>
                    <a:p>
                      <a:pPr algn="ctr"/>
                      <a:r>
                        <a:rPr lang="es-ES" sz="1200" b="1" dirty="0">
                          <a:solidFill>
                            <a:schemeClr val="bg1"/>
                          </a:solidFill>
                          <a:effectLst/>
                        </a:rPr>
                        <a:t>PL* (M</a:t>
                      </a:r>
                      <a:r>
                        <a:rPr lang="es-ES" sz="1200" b="1" baseline="30000" dirty="0">
                          <a:solidFill>
                            <a:schemeClr val="bg1"/>
                          </a:solidFill>
                          <a:effectLst/>
                        </a:rPr>
                        <a:t>3</a:t>
                      </a:r>
                      <a:r>
                        <a:rPr lang="es-ES" sz="1200" b="1" dirty="0">
                          <a:solidFill>
                            <a:schemeClr val="bg1"/>
                          </a:solidFill>
                          <a:effectLst/>
                        </a:rPr>
                        <a:t>)</a:t>
                      </a:r>
                      <a:endParaRPr lang="es-CO" sz="1200" b="1" dirty="0">
                        <a:solidFill>
                          <a:schemeClr val="bg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14420" marR="14420" marT="14420" marB="14420" anchor="ctr">
                    <a:solidFill>
                      <a:srgbClr val="00B050"/>
                    </a:solidFill>
                  </a:tcPr>
                </a:tc>
                <a:tc>
                  <a:txBody>
                    <a:bodyPr/>
                    <a:lstStyle/>
                    <a:p>
                      <a:pPr algn="ctr"/>
                      <a:r>
                        <a:rPr lang="es-ES" sz="1200" b="1" dirty="0">
                          <a:solidFill>
                            <a:schemeClr val="bg1"/>
                          </a:solidFill>
                          <a:effectLst/>
                        </a:rPr>
                        <a:t>VST* (M</a:t>
                      </a:r>
                      <a:r>
                        <a:rPr lang="es-ES" sz="1200" b="1" baseline="30000" dirty="0">
                          <a:solidFill>
                            <a:schemeClr val="bg1"/>
                          </a:solidFill>
                          <a:effectLst/>
                        </a:rPr>
                        <a:t>3</a:t>
                      </a:r>
                      <a:r>
                        <a:rPr lang="es-ES" sz="1200" b="1" dirty="0">
                          <a:solidFill>
                            <a:schemeClr val="bg1"/>
                          </a:solidFill>
                          <a:effectLst/>
                        </a:rPr>
                        <a:t>)</a:t>
                      </a:r>
                      <a:endParaRPr lang="es-CO" sz="1200" b="1" dirty="0">
                        <a:solidFill>
                          <a:schemeClr val="bg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14420" marB="14420" anchor="ctr">
                    <a:solidFill>
                      <a:srgbClr val="00B050"/>
                    </a:solidFill>
                  </a:tcPr>
                </a:tc>
                <a:tc vMerge="1">
                  <a:txBody>
                    <a:bodyPr/>
                    <a:lstStyle/>
                    <a:p>
                      <a:endParaRPr lang="es-CO"/>
                    </a:p>
                  </a:txBody>
                  <a:tcPr/>
                </a:tc>
                <a:extLst>
                  <a:ext uri="{0D108BD9-81ED-4DB2-BD59-A6C34878D82A}">
                    <a16:rowId xmlns:a16="http://schemas.microsoft.com/office/drawing/2014/main" val="3512130152"/>
                  </a:ext>
                </a:extLst>
              </a:tr>
              <a:tr h="119507">
                <a:tc>
                  <a:txBody>
                    <a:bodyPr/>
                    <a:lstStyle/>
                    <a:p>
                      <a:pPr algn="ctr"/>
                      <a:r>
                        <a:rPr lang="es-ES" sz="1200" dirty="0">
                          <a:effectLst/>
                        </a:rPr>
                        <a:t>Volumen Total</a:t>
                      </a:r>
                      <a:endParaRPr lang="es-CO" sz="1200" dirty="0">
                        <a:effectLst/>
                        <a:latin typeface="Arial Narrow" panose="020B0606020202030204" pitchFamily="34" charset="0"/>
                        <a:ea typeface="Arial Narrow" panose="020B0606020202030204" pitchFamily="34" charset="0"/>
                        <a:cs typeface="Arial Narrow" panose="020B0606020202030204" pitchFamily="34" charset="0"/>
                      </a:endParaRPr>
                    </a:p>
                  </a:txBody>
                  <a:tcPr marL="14420" marR="14420" marT="14420" marB="14420" anchor="ctr"/>
                </a:tc>
                <a:tc>
                  <a:txBody>
                    <a:bodyPr/>
                    <a:lstStyle/>
                    <a:p>
                      <a:pPr algn="ctr">
                        <a:lnSpc>
                          <a:spcPct val="115000"/>
                        </a:lnSpc>
                      </a:pPr>
                      <a:r>
                        <a:rPr lang="es-ES" sz="1200" dirty="0">
                          <a:effectLst/>
                        </a:rPr>
                        <a:t>126,86</a:t>
                      </a:r>
                      <a:endParaRPr lang="es-CO" sz="1200" dirty="0">
                        <a:effectLst/>
                        <a:latin typeface="Arial Narrow" panose="020B0606020202030204" pitchFamily="34" charset="0"/>
                        <a:ea typeface="Arial Narrow" panose="020B0606020202030204" pitchFamily="34" charset="0"/>
                        <a:cs typeface="Arial Narrow" panose="020B0606020202030204" pitchFamily="34" charset="0"/>
                      </a:endParaRPr>
                    </a:p>
                  </a:txBody>
                  <a:tcPr marL="14420" marR="14420" marT="14420" marB="14420" anchor="ctr"/>
                </a:tc>
                <a:tc>
                  <a:txBody>
                    <a:bodyPr/>
                    <a:lstStyle/>
                    <a:p>
                      <a:pPr algn="ctr">
                        <a:lnSpc>
                          <a:spcPct val="115000"/>
                        </a:lnSpc>
                      </a:pPr>
                      <a:r>
                        <a:rPr lang="es-ES" sz="1200" dirty="0">
                          <a:effectLst/>
                        </a:rPr>
                        <a:t>17,99</a:t>
                      </a:r>
                      <a:endParaRPr lang="es-CO" sz="1200" dirty="0">
                        <a:effectLst/>
                        <a:latin typeface="Arial Narrow" panose="020B0606020202030204" pitchFamily="34" charset="0"/>
                        <a:ea typeface="Arial Narrow" panose="020B0606020202030204" pitchFamily="34" charset="0"/>
                        <a:cs typeface="Arial Narrow" panose="020B0606020202030204" pitchFamily="34" charset="0"/>
                      </a:endParaRPr>
                    </a:p>
                  </a:txBody>
                  <a:tcPr marL="14420" marR="14420" marT="14420" marB="14420" anchor="ctr"/>
                </a:tc>
                <a:tc>
                  <a:txBody>
                    <a:bodyPr/>
                    <a:lstStyle/>
                    <a:p>
                      <a:pPr algn="ctr">
                        <a:lnSpc>
                          <a:spcPct val="115000"/>
                        </a:lnSpc>
                      </a:pPr>
                      <a:r>
                        <a:rPr lang="es-ES" sz="1200" dirty="0">
                          <a:effectLst/>
                        </a:rPr>
                        <a:t>4,65</a:t>
                      </a:r>
                      <a:endParaRPr lang="es-CO" sz="1200" dirty="0">
                        <a:effectLst/>
                        <a:latin typeface="Arial Narrow" panose="020B0606020202030204" pitchFamily="34" charset="0"/>
                        <a:ea typeface="Arial Narrow" panose="020B0606020202030204" pitchFamily="34" charset="0"/>
                        <a:cs typeface="Arial Narrow" panose="020B0606020202030204" pitchFamily="34" charset="0"/>
                      </a:endParaRPr>
                    </a:p>
                  </a:txBody>
                  <a:tcPr marL="14420" marR="14420" marT="14420" marB="14420" anchor="ctr"/>
                </a:tc>
                <a:tc>
                  <a:txBody>
                    <a:bodyPr/>
                    <a:lstStyle/>
                    <a:p>
                      <a:pPr algn="ctr">
                        <a:lnSpc>
                          <a:spcPct val="115000"/>
                        </a:lnSpc>
                      </a:pPr>
                      <a:r>
                        <a:rPr lang="es-ES" sz="1200" dirty="0">
                          <a:effectLst/>
                        </a:rPr>
                        <a:t>9,78</a:t>
                      </a:r>
                      <a:endParaRPr lang="es-CO" sz="1200" dirty="0">
                        <a:effectLst/>
                        <a:latin typeface="Arial Narrow" panose="020B0606020202030204" pitchFamily="34" charset="0"/>
                        <a:ea typeface="Arial Narrow" panose="020B0606020202030204" pitchFamily="34" charset="0"/>
                        <a:cs typeface="Arial Narrow" panose="020B0606020202030204" pitchFamily="34" charset="0"/>
                      </a:endParaRPr>
                    </a:p>
                  </a:txBody>
                  <a:tcPr marL="14420" marR="14420" marT="14420" marB="14420" anchor="ctr"/>
                </a:tc>
                <a:tc>
                  <a:txBody>
                    <a:bodyPr/>
                    <a:lstStyle/>
                    <a:p>
                      <a:pPr algn="ctr">
                        <a:lnSpc>
                          <a:spcPct val="115000"/>
                        </a:lnSpc>
                      </a:pPr>
                      <a:r>
                        <a:rPr lang="es-ES" sz="1200" dirty="0">
                          <a:effectLst/>
                        </a:rPr>
                        <a:t>159,29</a:t>
                      </a:r>
                      <a:endParaRPr lang="es-CO" sz="1200" dirty="0">
                        <a:effectLst/>
                        <a:latin typeface="Arial Narrow" panose="020B0606020202030204" pitchFamily="34" charset="0"/>
                        <a:ea typeface="Arial Narrow" panose="020B0606020202030204" pitchFamily="34" charset="0"/>
                        <a:cs typeface="Arial Narrow" panose="020B0606020202030204" pitchFamily="34" charset="0"/>
                      </a:endParaRPr>
                    </a:p>
                  </a:txBody>
                  <a:tcPr marL="14420" marR="14420" marT="14420" marB="14420" anchor="ctr"/>
                </a:tc>
                <a:extLst>
                  <a:ext uri="{0D108BD9-81ED-4DB2-BD59-A6C34878D82A}">
                    <a16:rowId xmlns:a16="http://schemas.microsoft.com/office/drawing/2014/main" val="586825522"/>
                  </a:ext>
                </a:extLst>
              </a:tr>
              <a:tr h="119507">
                <a:tc>
                  <a:txBody>
                    <a:bodyPr/>
                    <a:lstStyle/>
                    <a:p>
                      <a:pPr algn="ctr"/>
                      <a:r>
                        <a:rPr lang="es-MX" sz="1200" dirty="0">
                          <a:effectLst/>
                          <a:latin typeface="+mn-lt"/>
                          <a:ea typeface="Arial Narrow" panose="020B0606020202030204" pitchFamily="34" charset="0"/>
                          <a:cs typeface="Arial Narrow" panose="020B0606020202030204" pitchFamily="34" charset="0"/>
                        </a:rPr>
                        <a:t>Volumen Comercial</a:t>
                      </a:r>
                      <a:endParaRPr lang="es-CO" sz="1200" dirty="0">
                        <a:effectLst/>
                        <a:latin typeface="+mn-lt"/>
                        <a:ea typeface="Arial Narrow" panose="020B0606020202030204" pitchFamily="34" charset="0"/>
                        <a:cs typeface="Arial Narrow" panose="020B0606020202030204" pitchFamily="34" charset="0"/>
                      </a:endParaRPr>
                    </a:p>
                  </a:txBody>
                  <a:tcPr marL="14420" marR="14420" marT="14420" marB="14420" anchor="ctr"/>
                </a:tc>
                <a:tc>
                  <a:txBody>
                    <a:bodyPr/>
                    <a:lstStyle/>
                    <a:p>
                      <a:pPr algn="ctr">
                        <a:lnSpc>
                          <a:spcPct val="115000"/>
                        </a:lnSpc>
                      </a:pPr>
                      <a:r>
                        <a:rPr lang="es-MX" sz="1200" dirty="0">
                          <a:effectLst/>
                          <a:latin typeface="+mn-lt"/>
                          <a:ea typeface="Arial Narrow" panose="020B0606020202030204" pitchFamily="34" charset="0"/>
                          <a:cs typeface="Arial Narrow" panose="020B0606020202030204" pitchFamily="34" charset="0"/>
                        </a:rPr>
                        <a:t>31,49</a:t>
                      </a:r>
                      <a:endParaRPr lang="es-CO" sz="1200" dirty="0">
                        <a:effectLst/>
                        <a:latin typeface="+mn-lt"/>
                        <a:ea typeface="Arial Narrow" panose="020B0606020202030204" pitchFamily="34" charset="0"/>
                        <a:cs typeface="Arial Narrow" panose="020B0606020202030204" pitchFamily="34" charset="0"/>
                      </a:endParaRPr>
                    </a:p>
                  </a:txBody>
                  <a:tcPr marL="14420" marR="14420" marT="14420" marB="14420" anchor="ctr"/>
                </a:tc>
                <a:tc>
                  <a:txBody>
                    <a:bodyPr/>
                    <a:lstStyle/>
                    <a:p>
                      <a:pPr algn="ctr">
                        <a:lnSpc>
                          <a:spcPct val="115000"/>
                        </a:lnSpc>
                      </a:pPr>
                      <a:r>
                        <a:rPr lang="es-MX" sz="1200" dirty="0">
                          <a:effectLst/>
                          <a:latin typeface="+mn-lt"/>
                          <a:ea typeface="Arial Narrow" panose="020B0606020202030204" pitchFamily="34" charset="0"/>
                          <a:cs typeface="Arial Narrow" panose="020B0606020202030204" pitchFamily="34" charset="0"/>
                        </a:rPr>
                        <a:t>4,31</a:t>
                      </a:r>
                      <a:endParaRPr lang="es-CO" sz="1200" dirty="0">
                        <a:effectLst/>
                        <a:latin typeface="+mn-lt"/>
                        <a:ea typeface="Arial Narrow" panose="020B0606020202030204" pitchFamily="34" charset="0"/>
                        <a:cs typeface="Arial Narrow" panose="020B0606020202030204" pitchFamily="34" charset="0"/>
                      </a:endParaRPr>
                    </a:p>
                  </a:txBody>
                  <a:tcPr marL="14420" marR="14420" marT="14420" marB="14420" anchor="ctr"/>
                </a:tc>
                <a:tc>
                  <a:txBody>
                    <a:bodyPr/>
                    <a:lstStyle/>
                    <a:p>
                      <a:pPr algn="ctr">
                        <a:lnSpc>
                          <a:spcPct val="115000"/>
                        </a:lnSpc>
                      </a:pPr>
                      <a:r>
                        <a:rPr lang="es-MX" sz="1200" dirty="0">
                          <a:effectLst/>
                          <a:latin typeface="+mn-lt"/>
                          <a:ea typeface="Arial Narrow" panose="020B0606020202030204" pitchFamily="34" charset="0"/>
                          <a:cs typeface="Arial Narrow" panose="020B0606020202030204" pitchFamily="34" charset="0"/>
                        </a:rPr>
                        <a:t>0,89</a:t>
                      </a:r>
                      <a:endParaRPr lang="es-CO" sz="1200" dirty="0">
                        <a:effectLst/>
                        <a:latin typeface="+mn-lt"/>
                        <a:ea typeface="Arial Narrow" panose="020B0606020202030204" pitchFamily="34" charset="0"/>
                        <a:cs typeface="Arial Narrow" panose="020B0606020202030204" pitchFamily="34" charset="0"/>
                      </a:endParaRPr>
                    </a:p>
                  </a:txBody>
                  <a:tcPr marL="14420" marR="14420" marT="14420" marB="14420" anchor="ctr"/>
                </a:tc>
                <a:tc>
                  <a:txBody>
                    <a:bodyPr/>
                    <a:lstStyle/>
                    <a:p>
                      <a:pPr algn="ctr">
                        <a:lnSpc>
                          <a:spcPct val="115000"/>
                        </a:lnSpc>
                      </a:pPr>
                      <a:r>
                        <a:rPr lang="es-MX" sz="1200" dirty="0">
                          <a:effectLst/>
                          <a:latin typeface="+mn-lt"/>
                          <a:ea typeface="Arial Narrow" panose="020B0606020202030204" pitchFamily="34" charset="0"/>
                          <a:cs typeface="Arial Narrow" panose="020B0606020202030204" pitchFamily="34" charset="0"/>
                        </a:rPr>
                        <a:t>1,88</a:t>
                      </a:r>
                      <a:endParaRPr lang="es-CO" sz="1200" dirty="0">
                        <a:effectLst/>
                        <a:latin typeface="+mn-lt"/>
                        <a:ea typeface="Arial Narrow" panose="020B0606020202030204" pitchFamily="34" charset="0"/>
                        <a:cs typeface="Arial Narrow" panose="020B0606020202030204" pitchFamily="34" charset="0"/>
                      </a:endParaRPr>
                    </a:p>
                  </a:txBody>
                  <a:tcPr marL="14420" marR="14420" marT="14420" marB="14420" anchor="ctr"/>
                </a:tc>
                <a:tc>
                  <a:txBody>
                    <a:bodyPr/>
                    <a:lstStyle/>
                    <a:p>
                      <a:pPr algn="ctr">
                        <a:lnSpc>
                          <a:spcPct val="115000"/>
                        </a:lnSpc>
                      </a:pPr>
                      <a:r>
                        <a:rPr lang="es-MX" sz="1200" dirty="0">
                          <a:effectLst/>
                          <a:latin typeface="+mn-lt"/>
                          <a:ea typeface="Arial Narrow" panose="020B0606020202030204" pitchFamily="34" charset="0"/>
                          <a:cs typeface="Arial Narrow" panose="020B0606020202030204" pitchFamily="34" charset="0"/>
                        </a:rPr>
                        <a:t>38,57</a:t>
                      </a:r>
                      <a:endParaRPr lang="es-CO" sz="1200" dirty="0">
                        <a:effectLst/>
                        <a:latin typeface="+mn-lt"/>
                        <a:ea typeface="Arial Narrow" panose="020B0606020202030204" pitchFamily="34" charset="0"/>
                        <a:cs typeface="Arial Narrow" panose="020B0606020202030204" pitchFamily="34" charset="0"/>
                      </a:endParaRPr>
                    </a:p>
                  </a:txBody>
                  <a:tcPr marL="14420" marR="14420" marT="14420" marB="14420" anchor="ctr"/>
                </a:tc>
                <a:extLst>
                  <a:ext uri="{0D108BD9-81ED-4DB2-BD59-A6C34878D82A}">
                    <a16:rowId xmlns:a16="http://schemas.microsoft.com/office/drawing/2014/main" val="2287298019"/>
                  </a:ext>
                </a:extLst>
              </a:tr>
              <a:tr h="201881">
                <a:tc gridSpan="6">
                  <a:txBody>
                    <a:bodyPr/>
                    <a:lstStyle/>
                    <a:p>
                      <a:pPr algn="ctr"/>
                      <a:r>
                        <a:rPr lang="es-ES" sz="1200" dirty="0">
                          <a:effectLst/>
                        </a:rPr>
                        <a:t>*BGR: Bosque de galería y ripario, PE: Pastos enmalezados, PL: Pastos limpios, VST: Vegetación secundaria o en transición.</a:t>
                      </a:r>
                      <a:endParaRPr lang="es-CO" sz="1200" dirty="0">
                        <a:effectLst/>
                        <a:latin typeface="Arial Narrow" panose="020B0606020202030204" pitchFamily="34" charset="0"/>
                        <a:ea typeface="Arial Narrow" panose="020B0606020202030204" pitchFamily="34" charset="0"/>
                        <a:cs typeface="Arial Narrow" panose="020B0606020202030204" pitchFamily="34" charset="0"/>
                      </a:endParaRPr>
                    </a:p>
                  </a:txBody>
                  <a:tcPr marL="14420" marR="14420" marT="14420" marB="1442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288912447"/>
                  </a:ext>
                </a:extLst>
              </a:tr>
            </a:tbl>
          </a:graphicData>
        </a:graphic>
      </p:graphicFrame>
      <p:sp>
        <p:nvSpPr>
          <p:cNvPr id="19" name="CuadroTexto 18">
            <a:extLst>
              <a:ext uri="{FF2B5EF4-FFF2-40B4-BE49-F238E27FC236}">
                <a16:creationId xmlns:a16="http://schemas.microsoft.com/office/drawing/2014/main" id="{C938C1CC-04A4-444A-AA4A-7B38045AA31A}"/>
              </a:ext>
            </a:extLst>
          </p:cNvPr>
          <p:cNvSpPr txBox="1"/>
          <p:nvPr/>
        </p:nvSpPr>
        <p:spPr>
          <a:xfrm>
            <a:off x="1166547" y="1629218"/>
            <a:ext cx="3637689" cy="830997"/>
          </a:xfrm>
          <a:prstGeom prst="rect">
            <a:avLst/>
          </a:prstGeom>
          <a:noFill/>
        </p:spPr>
        <p:txBody>
          <a:bodyPr wrap="square">
            <a:spAutoFit/>
          </a:bodyPr>
          <a:lstStyle/>
          <a:p>
            <a:pPr algn="ctr">
              <a:spcBef>
                <a:spcPts val="1200"/>
              </a:spcBef>
            </a:pPr>
            <a:r>
              <a:rPr lang="es-CO" sz="2400" b="1" cap="small" dirty="0">
                <a:latin typeface="Arial" panose="020B0604020202020204" pitchFamily="34" charset="0"/>
                <a:ea typeface="Times New Roman" panose="02020603050405020304" pitchFamily="18" charset="0"/>
                <a:cs typeface="Times New Roman" panose="02020603050405020304" pitchFamily="18" charset="0"/>
              </a:rPr>
              <a:t>Área de intervención forestal</a:t>
            </a:r>
            <a:endParaRPr lang="es-CO" sz="2400" b="1" cap="small"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20" name="image38.jpg">
            <a:extLst>
              <a:ext uri="{FF2B5EF4-FFF2-40B4-BE49-F238E27FC236}">
                <a16:creationId xmlns:a16="http://schemas.microsoft.com/office/drawing/2014/main" id="{6E15D1F4-70D3-69B0-E94A-E2935F8F8E0B}"/>
              </a:ext>
            </a:extLst>
          </p:cNvPr>
          <p:cNvPicPr/>
          <p:nvPr/>
        </p:nvPicPr>
        <p:blipFill>
          <a:blip r:embed="rId2" cstate="screen">
            <a:extLst>
              <a:ext uri="{28A0092B-C50C-407E-A947-70E740481C1C}">
                <a14:useLocalDpi xmlns:a14="http://schemas.microsoft.com/office/drawing/2010/main"/>
              </a:ext>
            </a:extLst>
          </a:blip>
          <a:srcRect/>
          <a:stretch>
            <a:fillRect/>
          </a:stretch>
        </p:blipFill>
        <p:spPr>
          <a:xfrm>
            <a:off x="5718512" y="1202077"/>
            <a:ext cx="6312526" cy="4500080"/>
          </a:xfrm>
          <a:prstGeom prst="rect">
            <a:avLst/>
          </a:prstGeom>
          <a:ln/>
        </p:spPr>
      </p:pic>
    </p:spTree>
    <p:extLst>
      <p:ext uri="{BB962C8B-B14F-4D97-AF65-F5344CB8AC3E}">
        <p14:creationId xmlns:p14="http://schemas.microsoft.com/office/powerpoint/2010/main" val="38987350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796E2B-1BCB-504F-877B-9C10F331C9D5}"/>
              </a:ext>
            </a:extLst>
          </p:cNvPr>
          <p:cNvSpPr>
            <a:spLocks noGrp="1"/>
          </p:cNvSpPr>
          <p:nvPr>
            <p:ph type="title"/>
          </p:nvPr>
        </p:nvSpPr>
        <p:spPr/>
        <p:txBody>
          <a:bodyPr/>
          <a:lstStyle/>
          <a:p>
            <a:r>
              <a:rPr lang="es-CO" dirty="0">
                <a:solidFill>
                  <a:srgbClr val="00B050"/>
                </a:solidFill>
                <a:latin typeface="Arial"/>
              </a:rPr>
              <a:t>Permisos ambientales </a:t>
            </a:r>
          </a:p>
        </p:txBody>
      </p:sp>
      <p:graphicFrame>
        <p:nvGraphicFramePr>
          <p:cNvPr id="7" name="Marcador de contenido 6">
            <a:extLst>
              <a:ext uri="{FF2B5EF4-FFF2-40B4-BE49-F238E27FC236}">
                <a16:creationId xmlns:a16="http://schemas.microsoft.com/office/drawing/2014/main" id="{BFCD699D-E4AA-A077-A0BA-403F68A9973A}"/>
              </a:ext>
            </a:extLst>
          </p:cNvPr>
          <p:cNvGraphicFramePr>
            <a:graphicFrameLocks noGrp="1"/>
          </p:cNvGraphicFramePr>
          <p:nvPr>
            <p:ph sz="half" idx="1"/>
            <p:extLst>
              <p:ext uri="{D42A27DB-BD31-4B8C-83A1-F6EECF244321}">
                <p14:modId xmlns:p14="http://schemas.microsoft.com/office/powerpoint/2010/main" val="3966458641"/>
              </p:ext>
            </p:extLst>
          </p:nvPr>
        </p:nvGraphicFramePr>
        <p:xfrm>
          <a:off x="761998" y="1751013"/>
          <a:ext cx="10515601" cy="3058055"/>
        </p:xfrm>
        <a:graphic>
          <a:graphicData uri="http://schemas.openxmlformats.org/drawingml/2006/table">
            <a:tbl>
              <a:tblPr firstRow="1" bandRow="1">
                <a:tableStyleId>{00A15C55-8517-42AA-B614-E9B94910E393}</a:tableStyleId>
              </a:tblPr>
              <a:tblGrid>
                <a:gridCol w="7898081">
                  <a:extLst>
                    <a:ext uri="{9D8B030D-6E8A-4147-A177-3AD203B41FA5}">
                      <a16:colId xmlns:a16="http://schemas.microsoft.com/office/drawing/2014/main" val="209999570"/>
                    </a:ext>
                  </a:extLst>
                </a:gridCol>
                <a:gridCol w="2617520">
                  <a:extLst>
                    <a:ext uri="{9D8B030D-6E8A-4147-A177-3AD203B41FA5}">
                      <a16:colId xmlns:a16="http://schemas.microsoft.com/office/drawing/2014/main" val="1572461773"/>
                    </a:ext>
                  </a:extLst>
                </a:gridCol>
              </a:tblGrid>
              <a:tr h="436865">
                <a:tc>
                  <a:txBody>
                    <a:bodyPr/>
                    <a:lstStyle/>
                    <a:p>
                      <a:pPr algn="ctr"/>
                      <a:r>
                        <a:rPr lang="es-CO" dirty="0"/>
                        <a:t>Permiso </a:t>
                      </a:r>
                    </a:p>
                  </a:txBody>
                  <a:tcPr/>
                </a:tc>
                <a:tc>
                  <a:txBody>
                    <a:bodyPr/>
                    <a:lstStyle/>
                    <a:p>
                      <a:pPr algn="ctr"/>
                      <a:r>
                        <a:rPr lang="es-CO" dirty="0"/>
                        <a:t>Cantidad</a:t>
                      </a:r>
                    </a:p>
                  </a:txBody>
                  <a:tcPr/>
                </a:tc>
                <a:extLst>
                  <a:ext uri="{0D108BD9-81ED-4DB2-BD59-A6C34878D82A}">
                    <a16:rowId xmlns:a16="http://schemas.microsoft.com/office/drawing/2014/main" val="3146671013"/>
                  </a:ext>
                </a:extLst>
              </a:tr>
              <a:tr h="436865">
                <a:tc>
                  <a:txBody>
                    <a:bodyPr/>
                    <a:lstStyle/>
                    <a:p>
                      <a:pPr algn="ctr"/>
                      <a:r>
                        <a:rPr lang="es-CO" dirty="0"/>
                        <a:t>Permiso de aprovechamiento forestal  </a:t>
                      </a:r>
                    </a:p>
                  </a:txBody>
                  <a:tcPr/>
                </a:tc>
                <a:tc>
                  <a:txBody>
                    <a:bodyPr/>
                    <a:lstStyle/>
                    <a:p>
                      <a:pPr algn="ctr"/>
                      <a:r>
                        <a:rPr lang="es-CO" dirty="0"/>
                        <a:t>1</a:t>
                      </a:r>
                    </a:p>
                  </a:txBody>
                  <a:tcPr/>
                </a:tc>
                <a:extLst>
                  <a:ext uri="{0D108BD9-81ED-4DB2-BD59-A6C34878D82A}">
                    <a16:rowId xmlns:a16="http://schemas.microsoft.com/office/drawing/2014/main" val="3546885122"/>
                  </a:ext>
                </a:extLst>
              </a:tr>
              <a:tr h="436865">
                <a:tc>
                  <a:txBody>
                    <a:bodyPr/>
                    <a:lstStyle/>
                    <a:p>
                      <a:pPr algn="ctr"/>
                      <a:r>
                        <a:rPr lang="es-CO" dirty="0"/>
                        <a:t>Levantamiento de veda</a:t>
                      </a:r>
                    </a:p>
                  </a:txBody>
                  <a:tcPr/>
                </a:tc>
                <a:tc>
                  <a:txBody>
                    <a:bodyPr/>
                    <a:lstStyle/>
                    <a:p>
                      <a:pPr algn="ctr"/>
                      <a:r>
                        <a:rPr lang="es-CO" dirty="0"/>
                        <a:t>1</a:t>
                      </a:r>
                    </a:p>
                  </a:txBody>
                  <a:tcPr/>
                </a:tc>
                <a:extLst>
                  <a:ext uri="{0D108BD9-81ED-4DB2-BD59-A6C34878D82A}">
                    <a16:rowId xmlns:a16="http://schemas.microsoft.com/office/drawing/2014/main" val="1075494559"/>
                  </a:ext>
                </a:extLst>
              </a:tr>
              <a:tr h="436865">
                <a:tc>
                  <a:txBody>
                    <a:bodyPr/>
                    <a:lstStyle/>
                    <a:p>
                      <a:pPr algn="ctr"/>
                      <a:r>
                        <a:rPr lang="es-CO" dirty="0"/>
                        <a:t>Capitación de agua superficial </a:t>
                      </a:r>
                    </a:p>
                  </a:txBody>
                  <a:tcPr/>
                </a:tc>
                <a:tc>
                  <a:txBody>
                    <a:bodyPr/>
                    <a:lstStyle/>
                    <a:p>
                      <a:pPr algn="ctr"/>
                      <a:r>
                        <a:rPr lang="es-CO" dirty="0"/>
                        <a:t>2</a:t>
                      </a:r>
                    </a:p>
                  </a:txBody>
                  <a:tcPr/>
                </a:tc>
                <a:extLst>
                  <a:ext uri="{0D108BD9-81ED-4DB2-BD59-A6C34878D82A}">
                    <a16:rowId xmlns:a16="http://schemas.microsoft.com/office/drawing/2014/main" val="1518487651"/>
                  </a:ext>
                </a:extLst>
              </a:tr>
              <a:tr h="436865">
                <a:tc>
                  <a:txBody>
                    <a:bodyPr/>
                    <a:lstStyle/>
                    <a:p>
                      <a:pPr algn="ctr"/>
                      <a:r>
                        <a:rPr lang="es-CO" dirty="0"/>
                        <a:t>Vertimiento </a:t>
                      </a:r>
                    </a:p>
                  </a:txBody>
                  <a:tcPr/>
                </a:tc>
                <a:tc>
                  <a:txBody>
                    <a:bodyPr/>
                    <a:lstStyle/>
                    <a:p>
                      <a:pPr algn="ctr"/>
                      <a:r>
                        <a:rPr lang="es-CO" dirty="0"/>
                        <a:t>1</a:t>
                      </a:r>
                    </a:p>
                  </a:txBody>
                  <a:tcPr/>
                </a:tc>
                <a:extLst>
                  <a:ext uri="{0D108BD9-81ED-4DB2-BD59-A6C34878D82A}">
                    <a16:rowId xmlns:a16="http://schemas.microsoft.com/office/drawing/2014/main" val="1288152064"/>
                  </a:ext>
                </a:extLst>
              </a:tr>
              <a:tr h="436865">
                <a:tc>
                  <a:txBody>
                    <a:bodyPr/>
                    <a:lstStyle/>
                    <a:p>
                      <a:pPr algn="ctr"/>
                      <a:r>
                        <a:rPr lang="es-CO" dirty="0"/>
                        <a:t>Ocupación de cauce </a:t>
                      </a:r>
                    </a:p>
                  </a:txBody>
                  <a:tcPr/>
                </a:tc>
                <a:tc>
                  <a:txBody>
                    <a:bodyPr/>
                    <a:lstStyle/>
                    <a:p>
                      <a:pPr algn="ctr"/>
                      <a:r>
                        <a:rPr lang="es-CO" dirty="0"/>
                        <a:t>1</a:t>
                      </a:r>
                    </a:p>
                  </a:txBody>
                  <a:tcPr/>
                </a:tc>
                <a:extLst>
                  <a:ext uri="{0D108BD9-81ED-4DB2-BD59-A6C34878D82A}">
                    <a16:rowId xmlns:a16="http://schemas.microsoft.com/office/drawing/2014/main" val="2979889232"/>
                  </a:ext>
                </a:extLst>
              </a:tr>
              <a:tr h="436865">
                <a:tc>
                  <a:txBody>
                    <a:bodyPr/>
                    <a:lstStyle/>
                    <a:p>
                      <a:pPr algn="ctr"/>
                      <a:r>
                        <a:rPr lang="es-CO" dirty="0"/>
                        <a:t>Emisiones atmosféricas</a:t>
                      </a:r>
                    </a:p>
                  </a:txBody>
                  <a:tcPr/>
                </a:tc>
                <a:tc>
                  <a:txBody>
                    <a:bodyPr/>
                    <a:lstStyle/>
                    <a:p>
                      <a:pPr algn="ctr"/>
                      <a:r>
                        <a:rPr lang="es-CO" dirty="0"/>
                        <a:t>1</a:t>
                      </a:r>
                    </a:p>
                  </a:txBody>
                  <a:tcPr/>
                </a:tc>
                <a:extLst>
                  <a:ext uri="{0D108BD9-81ED-4DB2-BD59-A6C34878D82A}">
                    <a16:rowId xmlns:a16="http://schemas.microsoft.com/office/drawing/2014/main" val="4003648494"/>
                  </a:ext>
                </a:extLst>
              </a:tr>
            </a:tbl>
          </a:graphicData>
        </a:graphic>
      </p:graphicFrame>
      <p:sp>
        <p:nvSpPr>
          <p:cNvPr id="5" name="Marcador de pie de página 4">
            <a:extLst>
              <a:ext uri="{FF2B5EF4-FFF2-40B4-BE49-F238E27FC236}">
                <a16:creationId xmlns:a16="http://schemas.microsoft.com/office/drawing/2014/main" id="{0892C25A-84FD-ED65-8C7A-C4E4CFF76990}"/>
              </a:ext>
            </a:extLst>
          </p:cNvPr>
          <p:cNvSpPr>
            <a:spLocks noGrp="1"/>
          </p:cNvSpPr>
          <p:nvPr>
            <p:ph type="ftr" sz="quarter" idx="3"/>
          </p:nvPr>
        </p:nvSpPr>
        <p:spPr/>
        <p:txBody>
          <a:bodyPr/>
          <a:lstStyle/>
          <a:p>
            <a:r>
              <a:rPr lang="en-US" dirty="0"/>
              <a:t>Copyright © 2021 Enel S.p.A. All rights reserved. </a:t>
            </a:r>
            <a:endParaRPr lang="en-GB" noProof="0" dirty="0"/>
          </a:p>
        </p:txBody>
      </p:sp>
      <p:sp>
        <p:nvSpPr>
          <p:cNvPr id="6" name="Marcador de número de diapositiva 5">
            <a:extLst>
              <a:ext uri="{FF2B5EF4-FFF2-40B4-BE49-F238E27FC236}">
                <a16:creationId xmlns:a16="http://schemas.microsoft.com/office/drawing/2014/main" id="{C6606AE4-9B76-3231-9640-9A000ED9D435}"/>
              </a:ext>
            </a:extLst>
          </p:cNvPr>
          <p:cNvSpPr>
            <a:spLocks noGrp="1"/>
          </p:cNvSpPr>
          <p:nvPr>
            <p:ph type="sldNum" sz="quarter" idx="12"/>
          </p:nvPr>
        </p:nvSpPr>
        <p:spPr/>
        <p:txBody>
          <a:bodyPr/>
          <a:lstStyle/>
          <a:p>
            <a:fld id="{1ED2235E-0982-3B42-A838-A74550CD4449}" type="slidenum">
              <a:rPr lang="en-GB" smtClean="0"/>
              <a:pPr/>
              <a:t>44</a:t>
            </a:fld>
            <a:endParaRPr lang="en-GB" dirty="0"/>
          </a:p>
        </p:txBody>
      </p:sp>
    </p:spTree>
    <p:extLst>
      <p:ext uri="{BB962C8B-B14F-4D97-AF65-F5344CB8AC3E}">
        <p14:creationId xmlns:p14="http://schemas.microsoft.com/office/powerpoint/2010/main" val="16544185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968640-CB19-2C60-35F9-E3ABAFB9C7A7}"/>
              </a:ext>
            </a:extLst>
          </p:cNvPr>
          <p:cNvSpPr>
            <a:spLocks noGrp="1"/>
          </p:cNvSpPr>
          <p:nvPr>
            <p:ph type="ctrTitle"/>
          </p:nvPr>
        </p:nvSpPr>
        <p:spPr/>
        <p:txBody>
          <a:bodyPr/>
          <a:lstStyle/>
          <a:p>
            <a:r>
              <a:rPr lang="es-CO" dirty="0"/>
              <a:t>9. EVALUACIÓN AMBIENTAL</a:t>
            </a:r>
          </a:p>
        </p:txBody>
      </p:sp>
      <p:sp>
        <p:nvSpPr>
          <p:cNvPr id="3" name="Marcador de número de diapositiva 2">
            <a:extLst>
              <a:ext uri="{FF2B5EF4-FFF2-40B4-BE49-F238E27FC236}">
                <a16:creationId xmlns:a16="http://schemas.microsoft.com/office/drawing/2014/main" id="{6ADD73F6-AACB-794A-3884-59436F61F440}"/>
              </a:ext>
            </a:extLst>
          </p:cNvPr>
          <p:cNvSpPr>
            <a:spLocks noGrp="1"/>
          </p:cNvSpPr>
          <p:nvPr>
            <p:ph type="sldNum" sz="quarter" idx="4"/>
          </p:nvPr>
        </p:nvSpPr>
        <p:spPr/>
        <p:txBody>
          <a:bodyPr/>
          <a:lstStyle/>
          <a:p>
            <a:fld id="{1ED2235E-0982-3B42-A838-A74550CD4449}" type="slidenum">
              <a:rPr lang="en-GB" smtClean="0"/>
              <a:pPr/>
              <a:t>45</a:t>
            </a:fld>
            <a:endParaRPr lang="en-GB" dirty="0"/>
          </a:p>
        </p:txBody>
      </p:sp>
    </p:spTree>
    <p:extLst>
      <p:ext uri="{BB962C8B-B14F-4D97-AF65-F5344CB8AC3E}">
        <p14:creationId xmlns:p14="http://schemas.microsoft.com/office/powerpoint/2010/main" val="3565124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3BF8B386-648B-AD2E-3528-D98DFAF1CA7C}"/>
              </a:ext>
            </a:extLst>
          </p:cNvPr>
          <p:cNvSpPr>
            <a:spLocks noGrp="1"/>
          </p:cNvSpPr>
          <p:nvPr>
            <p:ph type="ftr" sz="quarter" idx="3"/>
          </p:nvPr>
        </p:nvSpPr>
        <p:spPr/>
        <p:txBody>
          <a:bodyPr/>
          <a:lstStyle/>
          <a:p>
            <a:r>
              <a:rPr lang="en-US" dirty="0"/>
              <a:t>Copyright © 2021 Enel S.p.A. All rights reserved. </a:t>
            </a:r>
            <a:endParaRPr lang="en-GB" noProof="0" dirty="0"/>
          </a:p>
        </p:txBody>
      </p:sp>
      <p:sp>
        <p:nvSpPr>
          <p:cNvPr id="6" name="Marcador de número de diapositiva 5">
            <a:extLst>
              <a:ext uri="{FF2B5EF4-FFF2-40B4-BE49-F238E27FC236}">
                <a16:creationId xmlns:a16="http://schemas.microsoft.com/office/drawing/2014/main" id="{A93B4678-F84E-C90E-FBF7-A6379B8A3A3F}"/>
              </a:ext>
            </a:extLst>
          </p:cNvPr>
          <p:cNvSpPr>
            <a:spLocks noGrp="1"/>
          </p:cNvSpPr>
          <p:nvPr>
            <p:ph type="sldNum" sz="quarter" idx="12"/>
          </p:nvPr>
        </p:nvSpPr>
        <p:spPr/>
        <p:txBody>
          <a:bodyPr/>
          <a:lstStyle/>
          <a:p>
            <a:fld id="{1ED2235E-0982-3B42-A838-A74550CD4449}" type="slidenum">
              <a:rPr lang="en-GB" smtClean="0"/>
              <a:pPr/>
              <a:t>46</a:t>
            </a:fld>
            <a:endParaRPr lang="en-GB" dirty="0"/>
          </a:p>
        </p:txBody>
      </p:sp>
      <p:sp>
        <p:nvSpPr>
          <p:cNvPr id="10" name="Rectangle 3">
            <a:extLst>
              <a:ext uri="{FF2B5EF4-FFF2-40B4-BE49-F238E27FC236}">
                <a16:creationId xmlns:a16="http://schemas.microsoft.com/office/drawing/2014/main" id="{4C3C0F6C-AFD9-2754-8936-7B4F9DDC0338}"/>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sp>
        <p:nvSpPr>
          <p:cNvPr id="11" name="Title 23">
            <a:extLst>
              <a:ext uri="{FF2B5EF4-FFF2-40B4-BE49-F238E27FC236}">
                <a16:creationId xmlns:a16="http://schemas.microsoft.com/office/drawing/2014/main" id="{0B4E4D10-22FE-F69D-9C6E-301C5E15ED26}"/>
              </a:ext>
            </a:extLst>
          </p:cNvPr>
          <p:cNvSpPr txBox="1">
            <a:spLocks/>
          </p:cNvSpPr>
          <p:nvPr/>
        </p:nvSpPr>
        <p:spPr>
          <a:xfrm>
            <a:off x="655990" y="643488"/>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2800" dirty="0">
                <a:solidFill>
                  <a:srgbClr val="00B050"/>
                </a:solidFill>
                <a:latin typeface="Arial"/>
              </a:rPr>
              <a:t>9. EVALUACIÓN AMBIENTAL</a:t>
            </a:r>
          </a:p>
        </p:txBody>
      </p:sp>
      <p:graphicFrame>
        <p:nvGraphicFramePr>
          <p:cNvPr id="3" name="Tabla 2">
            <a:extLst>
              <a:ext uri="{FF2B5EF4-FFF2-40B4-BE49-F238E27FC236}">
                <a16:creationId xmlns:a16="http://schemas.microsoft.com/office/drawing/2014/main" id="{6D9FC9D3-A076-0018-A642-10C2D92EC939}"/>
              </a:ext>
            </a:extLst>
          </p:cNvPr>
          <p:cNvGraphicFramePr>
            <a:graphicFrameLocks noGrp="1"/>
          </p:cNvGraphicFramePr>
          <p:nvPr>
            <p:extLst>
              <p:ext uri="{D42A27DB-BD31-4B8C-83A1-F6EECF244321}">
                <p14:modId xmlns:p14="http://schemas.microsoft.com/office/powerpoint/2010/main" val="1705651256"/>
              </p:ext>
            </p:extLst>
          </p:nvPr>
        </p:nvGraphicFramePr>
        <p:xfrm>
          <a:off x="758825" y="2422851"/>
          <a:ext cx="3687410" cy="2476500"/>
        </p:xfrm>
        <a:graphic>
          <a:graphicData uri="http://schemas.openxmlformats.org/drawingml/2006/table">
            <a:tbl>
              <a:tblPr>
                <a:tableStyleId>{ED083AE6-46FA-4A59-8FB0-9F97EB10719F}</a:tableStyleId>
              </a:tblPr>
              <a:tblGrid>
                <a:gridCol w="3687410">
                  <a:extLst>
                    <a:ext uri="{9D8B030D-6E8A-4147-A177-3AD203B41FA5}">
                      <a16:colId xmlns:a16="http://schemas.microsoft.com/office/drawing/2014/main" val="4061701300"/>
                    </a:ext>
                  </a:extLst>
                </a:gridCol>
              </a:tblGrid>
              <a:tr h="190500">
                <a:tc>
                  <a:txBody>
                    <a:bodyPr/>
                    <a:lstStyle/>
                    <a:p>
                      <a:pPr algn="ctr" fontAlgn="ctr"/>
                      <a:r>
                        <a:rPr lang="es-CO" sz="1050" b="1" u="none" strike="noStrike" dirty="0">
                          <a:solidFill>
                            <a:schemeClr val="bg2"/>
                          </a:solidFill>
                          <a:effectLst/>
                        </a:rPr>
                        <a:t>ACTIVIDADES SIN PROYECTO</a:t>
                      </a:r>
                      <a:endParaRPr lang="es-CO" sz="1050" b="1" i="0" u="none" strike="noStrike" dirty="0">
                        <a:solidFill>
                          <a:schemeClr val="bg2"/>
                        </a:solidFill>
                        <a:effectLst/>
                        <a:latin typeface="Arial" panose="020B0604020202020204" pitchFamily="34" charset="0"/>
                      </a:endParaRPr>
                    </a:p>
                  </a:txBody>
                  <a:tcPr marL="9525" marR="9525" marT="9525" marB="0" anchor="ctr">
                    <a:solidFill>
                      <a:srgbClr val="00B050"/>
                    </a:solidFill>
                  </a:tcPr>
                </a:tc>
                <a:extLst>
                  <a:ext uri="{0D108BD9-81ED-4DB2-BD59-A6C34878D82A}">
                    <a16:rowId xmlns:a16="http://schemas.microsoft.com/office/drawing/2014/main" val="2619815298"/>
                  </a:ext>
                </a:extLst>
              </a:tr>
              <a:tr h="190500">
                <a:tc>
                  <a:txBody>
                    <a:bodyPr/>
                    <a:lstStyle/>
                    <a:p>
                      <a:pPr algn="l" fontAlgn="ctr"/>
                      <a:r>
                        <a:rPr lang="es-CO" sz="1050" u="none" strike="noStrike" dirty="0">
                          <a:effectLst/>
                        </a:rPr>
                        <a:t>Manejo de residuos sólidos por parte de la comunidad</a:t>
                      </a:r>
                      <a:endParaRPr lang="es-CO" sz="105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934618973"/>
                  </a:ext>
                </a:extLst>
              </a:tr>
              <a:tr h="190500">
                <a:tc>
                  <a:txBody>
                    <a:bodyPr/>
                    <a:lstStyle/>
                    <a:p>
                      <a:pPr algn="l" fontAlgn="ctr"/>
                      <a:r>
                        <a:rPr lang="es-CO" sz="1050" u="none" strike="noStrike" dirty="0">
                          <a:effectLst/>
                        </a:rPr>
                        <a:t>Manejo de residuos líquidos por parte de la comunidad</a:t>
                      </a:r>
                      <a:endParaRPr lang="es-CO" sz="105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903017926"/>
                  </a:ext>
                </a:extLst>
              </a:tr>
              <a:tr h="190500">
                <a:tc>
                  <a:txBody>
                    <a:bodyPr/>
                    <a:lstStyle/>
                    <a:p>
                      <a:pPr algn="l" fontAlgn="ctr"/>
                      <a:r>
                        <a:rPr lang="es-CO" sz="1050" u="none" strike="noStrike" dirty="0">
                          <a:effectLst/>
                        </a:rPr>
                        <a:t>Uso del recurso hídrico superficial</a:t>
                      </a:r>
                      <a:endParaRPr lang="es-CO" sz="105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670894438"/>
                  </a:ext>
                </a:extLst>
              </a:tr>
              <a:tr h="190500">
                <a:tc>
                  <a:txBody>
                    <a:bodyPr/>
                    <a:lstStyle/>
                    <a:p>
                      <a:pPr algn="just" fontAlgn="ctr"/>
                      <a:r>
                        <a:rPr lang="es-CO" sz="1050" u="none" strike="noStrike" dirty="0">
                          <a:effectLst/>
                        </a:rPr>
                        <a:t>Uso del recurso hídrico subterráneo</a:t>
                      </a:r>
                      <a:endParaRPr lang="es-CO" sz="105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429022094"/>
                  </a:ext>
                </a:extLst>
              </a:tr>
              <a:tr h="190500">
                <a:tc>
                  <a:txBody>
                    <a:bodyPr/>
                    <a:lstStyle/>
                    <a:p>
                      <a:pPr algn="l" fontAlgn="ctr"/>
                      <a:r>
                        <a:rPr lang="es-CO" sz="1050" u="none" strike="noStrike" dirty="0">
                          <a:effectLst/>
                        </a:rPr>
                        <a:t>Quemas</a:t>
                      </a:r>
                      <a:endParaRPr lang="es-CO" sz="105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284014990"/>
                  </a:ext>
                </a:extLst>
              </a:tr>
              <a:tr h="190500">
                <a:tc>
                  <a:txBody>
                    <a:bodyPr/>
                    <a:lstStyle/>
                    <a:p>
                      <a:pPr algn="just" fontAlgn="ctr"/>
                      <a:r>
                        <a:rPr lang="es-CO" sz="1050" u="none" strike="noStrike" dirty="0">
                          <a:effectLst/>
                        </a:rPr>
                        <a:t>Aprovechamiento forestal (Uso doméstico)</a:t>
                      </a:r>
                      <a:endParaRPr lang="es-CO" sz="105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331645481"/>
                  </a:ext>
                </a:extLst>
              </a:tr>
              <a:tr h="190500">
                <a:tc>
                  <a:txBody>
                    <a:bodyPr/>
                    <a:lstStyle/>
                    <a:p>
                      <a:pPr algn="l" fontAlgn="ctr"/>
                      <a:r>
                        <a:rPr lang="es-CO" sz="1050" u="none" strike="noStrike" dirty="0">
                          <a:effectLst/>
                        </a:rPr>
                        <a:t>Extracción de materiales de construcción</a:t>
                      </a:r>
                      <a:endParaRPr lang="es-CO" sz="105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642229447"/>
                  </a:ext>
                </a:extLst>
              </a:tr>
              <a:tr h="190500">
                <a:tc>
                  <a:txBody>
                    <a:bodyPr/>
                    <a:lstStyle/>
                    <a:p>
                      <a:pPr algn="l" fontAlgn="ctr"/>
                      <a:r>
                        <a:rPr lang="es-CO" sz="1050" u="none" strike="noStrike" dirty="0">
                          <a:effectLst/>
                        </a:rPr>
                        <a:t>Actividades agrícolas</a:t>
                      </a:r>
                      <a:endParaRPr lang="es-CO" sz="105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786753094"/>
                  </a:ext>
                </a:extLst>
              </a:tr>
              <a:tr h="190500">
                <a:tc>
                  <a:txBody>
                    <a:bodyPr/>
                    <a:lstStyle/>
                    <a:p>
                      <a:pPr algn="l" fontAlgn="ctr"/>
                      <a:r>
                        <a:rPr lang="es-CO" sz="1050" u="none" strike="noStrike" dirty="0">
                          <a:effectLst/>
                        </a:rPr>
                        <a:t>Actividades Pecuarias</a:t>
                      </a:r>
                      <a:endParaRPr lang="es-CO" sz="105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545635960"/>
                  </a:ext>
                </a:extLst>
              </a:tr>
              <a:tr h="190500">
                <a:tc>
                  <a:txBody>
                    <a:bodyPr/>
                    <a:lstStyle/>
                    <a:p>
                      <a:pPr algn="just" fontAlgn="ctr"/>
                      <a:r>
                        <a:rPr lang="es-CO" sz="1050" u="none" strike="noStrike" dirty="0">
                          <a:effectLst/>
                        </a:rPr>
                        <a:t>Construcción y adecuación de vías</a:t>
                      </a:r>
                      <a:endParaRPr lang="es-CO" sz="105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359633198"/>
                  </a:ext>
                </a:extLst>
              </a:tr>
              <a:tr h="190500">
                <a:tc>
                  <a:txBody>
                    <a:bodyPr/>
                    <a:lstStyle/>
                    <a:p>
                      <a:pPr algn="l" fontAlgn="ctr"/>
                      <a:r>
                        <a:rPr lang="es-CO" sz="1050" u="none" strike="noStrike" dirty="0">
                          <a:effectLst/>
                        </a:rPr>
                        <a:t>Transporte Terrestre</a:t>
                      </a:r>
                      <a:endParaRPr lang="es-CO" sz="105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890999605"/>
                  </a:ext>
                </a:extLst>
              </a:tr>
              <a:tr h="190500">
                <a:tc>
                  <a:txBody>
                    <a:bodyPr/>
                    <a:lstStyle/>
                    <a:p>
                      <a:pPr algn="l" fontAlgn="ctr"/>
                      <a:r>
                        <a:rPr lang="es-CO" sz="1050" u="none" strike="noStrike" dirty="0">
                          <a:effectLst/>
                        </a:rPr>
                        <a:t>Operación Hidroeléctrica El Guavio</a:t>
                      </a:r>
                      <a:endParaRPr lang="es-CO" sz="105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735809733"/>
                  </a:ext>
                </a:extLst>
              </a:tr>
            </a:tbl>
          </a:graphicData>
        </a:graphic>
      </p:graphicFrame>
      <p:graphicFrame>
        <p:nvGraphicFramePr>
          <p:cNvPr id="4" name="Tabla 3">
            <a:extLst>
              <a:ext uri="{FF2B5EF4-FFF2-40B4-BE49-F238E27FC236}">
                <a16:creationId xmlns:a16="http://schemas.microsoft.com/office/drawing/2014/main" id="{D15F3AD8-81D0-7778-BE83-4F4B3F530A4D}"/>
              </a:ext>
            </a:extLst>
          </p:cNvPr>
          <p:cNvGraphicFramePr>
            <a:graphicFrameLocks noGrp="1"/>
          </p:cNvGraphicFramePr>
          <p:nvPr>
            <p:extLst>
              <p:ext uri="{D42A27DB-BD31-4B8C-83A1-F6EECF244321}">
                <p14:modId xmlns:p14="http://schemas.microsoft.com/office/powerpoint/2010/main" val="3799142467"/>
              </p:ext>
            </p:extLst>
          </p:nvPr>
        </p:nvGraphicFramePr>
        <p:xfrm>
          <a:off x="5286375" y="1210190"/>
          <a:ext cx="6359525" cy="5194341"/>
        </p:xfrm>
        <a:graphic>
          <a:graphicData uri="http://schemas.openxmlformats.org/drawingml/2006/table">
            <a:tbl>
              <a:tblPr>
                <a:tableStyleId>{ED083AE6-46FA-4A59-8FB0-9F97EB10719F}</a:tableStyleId>
              </a:tblPr>
              <a:tblGrid>
                <a:gridCol w="1750104">
                  <a:extLst>
                    <a:ext uri="{9D8B030D-6E8A-4147-A177-3AD203B41FA5}">
                      <a16:colId xmlns:a16="http://schemas.microsoft.com/office/drawing/2014/main" val="629983589"/>
                    </a:ext>
                  </a:extLst>
                </a:gridCol>
                <a:gridCol w="4609421">
                  <a:extLst>
                    <a:ext uri="{9D8B030D-6E8A-4147-A177-3AD203B41FA5}">
                      <a16:colId xmlns:a16="http://schemas.microsoft.com/office/drawing/2014/main" val="1787107572"/>
                    </a:ext>
                  </a:extLst>
                </a:gridCol>
              </a:tblGrid>
              <a:tr h="182855">
                <a:tc gridSpan="2">
                  <a:txBody>
                    <a:bodyPr/>
                    <a:lstStyle/>
                    <a:p>
                      <a:pPr algn="ctr" fontAlgn="ctr"/>
                      <a:r>
                        <a:rPr lang="es-MX" sz="1200" b="1" i="0" u="none" strike="noStrike" dirty="0">
                          <a:solidFill>
                            <a:schemeClr val="bg2"/>
                          </a:solidFill>
                          <a:effectLst/>
                          <a:latin typeface="Arial" panose="020B0604020202020204" pitchFamily="34" charset="0"/>
                        </a:rPr>
                        <a:t>ACTIVIDADES CON PROYECTO</a:t>
                      </a:r>
                      <a:endParaRPr lang="es-CO" sz="1200" b="1" i="0" u="none" strike="noStrike" dirty="0">
                        <a:solidFill>
                          <a:schemeClr val="bg2"/>
                        </a:solidFill>
                        <a:effectLst/>
                        <a:latin typeface="Arial" panose="020B0604020202020204" pitchFamily="34" charset="0"/>
                      </a:endParaRPr>
                    </a:p>
                  </a:txBody>
                  <a:tcPr marL="7435" marR="7435" marT="7435" marB="0" anchor="ctr">
                    <a:solidFill>
                      <a:srgbClr val="00B050"/>
                    </a:solidFill>
                  </a:tcPr>
                </a:tc>
                <a:tc hMerge="1">
                  <a:txBody>
                    <a:bodyPr/>
                    <a:lstStyle/>
                    <a:p>
                      <a:pPr algn="ctr" fontAlgn="ctr"/>
                      <a:endParaRPr lang="es-CO" sz="1000" b="1" i="0" u="none" strike="noStrike" dirty="0">
                        <a:solidFill>
                          <a:schemeClr val="bg2"/>
                        </a:solidFill>
                        <a:effectLst/>
                        <a:latin typeface="Arial" panose="020B0604020202020204" pitchFamily="34" charset="0"/>
                      </a:endParaRPr>
                    </a:p>
                  </a:txBody>
                  <a:tcPr marL="7435" marR="7435" marT="7435" marB="0" anchor="ctr">
                    <a:solidFill>
                      <a:srgbClr val="00B050"/>
                    </a:solidFill>
                  </a:tcPr>
                </a:tc>
                <a:extLst>
                  <a:ext uri="{0D108BD9-81ED-4DB2-BD59-A6C34878D82A}">
                    <a16:rowId xmlns:a16="http://schemas.microsoft.com/office/drawing/2014/main" val="1500055411"/>
                  </a:ext>
                </a:extLst>
              </a:tr>
              <a:tr h="182855">
                <a:tc>
                  <a:txBody>
                    <a:bodyPr/>
                    <a:lstStyle/>
                    <a:p>
                      <a:pPr algn="ctr" fontAlgn="ctr"/>
                      <a:r>
                        <a:rPr lang="es-CO" sz="1200" b="1" u="none" strike="noStrike" dirty="0">
                          <a:solidFill>
                            <a:schemeClr val="bg2"/>
                          </a:solidFill>
                          <a:effectLst/>
                        </a:rPr>
                        <a:t>FASE</a:t>
                      </a:r>
                      <a:endParaRPr lang="es-CO" sz="1200" b="1" i="0" u="none" strike="noStrike" dirty="0">
                        <a:solidFill>
                          <a:schemeClr val="bg2"/>
                        </a:solidFill>
                        <a:effectLst/>
                        <a:latin typeface="Arial" panose="020B0604020202020204" pitchFamily="34" charset="0"/>
                      </a:endParaRPr>
                    </a:p>
                  </a:txBody>
                  <a:tcPr marL="7435" marR="7435" marT="7435" marB="0" anchor="ctr">
                    <a:solidFill>
                      <a:srgbClr val="00B050"/>
                    </a:solidFill>
                  </a:tcPr>
                </a:tc>
                <a:tc>
                  <a:txBody>
                    <a:bodyPr/>
                    <a:lstStyle/>
                    <a:p>
                      <a:pPr algn="ctr" fontAlgn="ctr"/>
                      <a:r>
                        <a:rPr lang="es-CO" sz="1200" b="1" u="none" strike="noStrike" dirty="0">
                          <a:solidFill>
                            <a:schemeClr val="bg2"/>
                          </a:solidFill>
                          <a:effectLst/>
                        </a:rPr>
                        <a:t>ACTIVIDAD</a:t>
                      </a:r>
                      <a:endParaRPr lang="es-CO" sz="1200" b="1" i="0" u="none" strike="noStrike" dirty="0">
                        <a:solidFill>
                          <a:schemeClr val="bg2"/>
                        </a:solidFill>
                        <a:effectLst/>
                        <a:latin typeface="Arial" panose="020B0604020202020204" pitchFamily="34" charset="0"/>
                      </a:endParaRPr>
                    </a:p>
                  </a:txBody>
                  <a:tcPr marL="7435" marR="7435" marT="7435" marB="0" anchor="ctr">
                    <a:solidFill>
                      <a:srgbClr val="00B050"/>
                    </a:solidFill>
                  </a:tcPr>
                </a:tc>
                <a:extLst>
                  <a:ext uri="{0D108BD9-81ED-4DB2-BD59-A6C34878D82A}">
                    <a16:rowId xmlns:a16="http://schemas.microsoft.com/office/drawing/2014/main" val="3816816141"/>
                  </a:ext>
                </a:extLst>
              </a:tr>
              <a:tr h="245341">
                <a:tc rowSpan="4">
                  <a:txBody>
                    <a:bodyPr/>
                    <a:lstStyle/>
                    <a:p>
                      <a:pPr algn="ctr" fontAlgn="ctr"/>
                      <a:r>
                        <a:rPr lang="es-CO" sz="1050" u="none" strike="noStrike" dirty="0">
                          <a:effectLst/>
                        </a:rPr>
                        <a:t>Preliminar</a:t>
                      </a:r>
                      <a:endParaRPr lang="es-CO" sz="1050" b="0" i="0" u="none" strike="noStrike" dirty="0">
                        <a:solidFill>
                          <a:srgbClr val="000000"/>
                        </a:solidFill>
                        <a:effectLst/>
                        <a:latin typeface="Arial" panose="020B0604020202020204" pitchFamily="34" charset="0"/>
                      </a:endParaRPr>
                    </a:p>
                  </a:txBody>
                  <a:tcPr marL="7435" marR="7435" marT="7435" marB="0" anchor="ctr"/>
                </a:tc>
                <a:tc>
                  <a:txBody>
                    <a:bodyPr/>
                    <a:lstStyle/>
                    <a:p>
                      <a:pPr algn="l" fontAlgn="ctr"/>
                      <a:r>
                        <a:rPr lang="es-CO" sz="1050" u="none" strike="noStrike" dirty="0">
                          <a:effectLst/>
                        </a:rPr>
                        <a:t>A1. Información del proyecto a autoridades y comunidades</a:t>
                      </a:r>
                      <a:endParaRPr lang="es-CO" sz="1050" b="0" i="0" u="none" strike="noStrike" dirty="0">
                        <a:solidFill>
                          <a:srgbClr val="000000"/>
                        </a:solidFill>
                        <a:effectLst/>
                        <a:latin typeface="Arial" panose="020B0604020202020204" pitchFamily="34" charset="0"/>
                      </a:endParaRPr>
                    </a:p>
                  </a:txBody>
                  <a:tcPr marL="7435" marR="7435" marT="7435" marB="0" anchor="ctr"/>
                </a:tc>
                <a:extLst>
                  <a:ext uri="{0D108BD9-81ED-4DB2-BD59-A6C34878D82A}">
                    <a16:rowId xmlns:a16="http://schemas.microsoft.com/office/drawing/2014/main" val="1317480518"/>
                  </a:ext>
                </a:extLst>
              </a:tr>
              <a:tr h="245341">
                <a:tc vMerge="1">
                  <a:txBody>
                    <a:bodyPr/>
                    <a:lstStyle/>
                    <a:p>
                      <a:endParaRPr lang="es-CO"/>
                    </a:p>
                  </a:txBody>
                  <a:tcPr/>
                </a:tc>
                <a:tc>
                  <a:txBody>
                    <a:bodyPr/>
                    <a:lstStyle/>
                    <a:p>
                      <a:pPr algn="l" fontAlgn="ctr"/>
                      <a:r>
                        <a:rPr lang="es-CO" sz="1050" u="none" strike="noStrike" dirty="0">
                          <a:effectLst/>
                        </a:rPr>
                        <a:t>A2. Gestionamiento de tierras, predios y servidumbres</a:t>
                      </a:r>
                      <a:endParaRPr lang="es-CO" sz="1050" b="0" i="0" u="none" strike="noStrike" dirty="0">
                        <a:solidFill>
                          <a:srgbClr val="000000"/>
                        </a:solidFill>
                        <a:effectLst/>
                        <a:latin typeface="Arial" panose="020B0604020202020204" pitchFamily="34" charset="0"/>
                      </a:endParaRPr>
                    </a:p>
                  </a:txBody>
                  <a:tcPr marL="7435" marR="7435" marT="7435" marB="0" anchor="ctr"/>
                </a:tc>
                <a:extLst>
                  <a:ext uri="{0D108BD9-81ED-4DB2-BD59-A6C34878D82A}">
                    <a16:rowId xmlns:a16="http://schemas.microsoft.com/office/drawing/2014/main" val="3528341215"/>
                  </a:ext>
                </a:extLst>
              </a:tr>
              <a:tr h="148692">
                <a:tc vMerge="1">
                  <a:txBody>
                    <a:bodyPr/>
                    <a:lstStyle/>
                    <a:p>
                      <a:endParaRPr lang="es-CO"/>
                    </a:p>
                  </a:txBody>
                  <a:tcPr/>
                </a:tc>
                <a:tc>
                  <a:txBody>
                    <a:bodyPr/>
                    <a:lstStyle/>
                    <a:p>
                      <a:pPr algn="l" fontAlgn="ctr"/>
                      <a:r>
                        <a:rPr lang="es-CO" sz="1050" u="none" strike="noStrike" dirty="0">
                          <a:effectLst/>
                        </a:rPr>
                        <a:t>A3. Adquisición de bienes y servicios</a:t>
                      </a:r>
                      <a:endParaRPr lang="es-CO" sz="1050" b="0" i="0" u="none" strike="noStrike" dirty="0">
                        <a:solidFill>
                          <a:srgbClr val="000000"/>
                        </a:solidFill>
                        <a:effectLst/>
                        <a:latin typeface="Arial" panose="020B0604020202020204" pitchFamily="34" charset="0"/>
                      </a:endParaRPr>
                    </a:p>
                  </a:txBody>
                  <a:tcPr marL="7435" marR="7435" marT="7435" marB="0" anchor="ctr"/>
                </a:tc>
                <a:extLst>
                  <a:ext uri="{0D108BD9-81ED-4DB2-BD59-A6C34878D82A}">
                    <a16:rowId xmlns:a16="http://schemas.microsoft.com/office/drawing/2014/main" val="1910831799"/>
                  </a:ext>
                </a:extLst>
              </a:tr>
              <a:tr h="156126">
                <a:tc vMerge="1">
                  <a:txBody>
                    <a:bodyPr/>
                    <a:lstStyle/>
                    <a:p>
                      <a:endParaRPr lang="es-CO"/>
                    </a:p>
                  </a:txBody>
                  <a:tcPr/>
                </a:tc>
                <a:tc>
                  <a:txBody>
                    <a:bodyPr/>
                    <a:lstStyle/>
                    <a:p>
                      <a:pPr algn="l" fontAlgn="ctr"/>
                      <a:r>
                        <a:rPr lang="es-CO" sz="1050" u="none" strike="noStrike" dirty="0">
                          <a:effectLst/>
                        </a:rPr>
                        <a:t>A4. Contratación de personal</a:t>
                      </a:r>
                      <a:endParaRPr lang="es-CO" sz="1050" b="0" i="0" u="none" strike="noStrike" dirty="0">
                        <a:solidFill>
                          <a:srgbClr val="000000"/>
                        </a:solidFill>
                        <a:effectLst/>
                        <a:latin typeface="Arial" panose="020B0604020202020204" pitchFamily="34" charset="0"/>
                      </a:endParaRPr>
                    </a:p>
                  </a:txBody>
                  <a:tcPr marL="7435" marR="7435" marT="7435" marB="0" anchor="ctr"/>
                </a:tc>
                <a:extLst>
                  <a:ext uri="{0D108BD9-81ED-4DB2-BD59-A6C34878D82A}">
                    <a16:rowId xmlns:a16="http://schemas.microsoft.com/office/drawing/2014/main" val="3370884957"/>
                  </a:ext>
                </a:extLst>
              </a:tr>
              <a:tr h="245341">
                <a:tc rowSpan="13">
                  <a:txBody>
                    <a:bodyPr/>
                    <a:lstStyle/>
                    <a:p>
                      <a:pPr algn="ctr" fontAlgn="ctr"/>
                      <a:r>
                        <a:rPr lang="es-CO" sz="1050" u="none" strike="noStrike" dirty="0">
                          <a:effectLst/>
                        </a:rPr>
                        <a:t>Constructiva</a:t>
                      </a:r>
                      <a:endParaRPr lang="es-CO" sz="1050" b="0" i="0" u="none" strike="noStrike" dirty="0">
                        <a:solidFill>
                          <a:srgbClr val="000000"/>
                        </a:solidFill>
                        <a:effectLst/>
                        <a:latin typeface="Arial" panose="020B0604020202020204" pitchFamily="34" charset="0"/>
                      </a:endParaRPr>
                    </a:p>
                  </a:txBody>
                  <a:tcPr marL="7435" marR="7435" marT="7435" marB="0" anchor="ctr"/>
                </a:tc>
                <a:tc>
                  <a:txBody>
                    <a:bodyPr/>
                    <a:lstStyle/>
                    <a:p>
                      <a:pPr algn="l" fontAlgn="ctr"/>
                      <a:r>
                        <a:rPr lang="es-CO" sz="1050" u="none" strike="noStrike" dirty="0">
                          <a:effectLst/>
                        </a:rPr>
                        <a:t>B1. Movilización de partes, equipo, maquinaria, materiales y personal</a:t>
                      </a:r>
                      <a:endParaRPr lang="es-CO" sz="1050" b="0" i="0" u="none" strike="noStrike" dirty="0">
                        <a:solidFill>
                          <a:srgbClr val="000000"/>
                        </a:solidFill>
                        <a:effectLst/>
                        <a:latin typeface="Arial" panose="020B0604020202020204" pitchFamily="34" charset="0"/>
                      </a:endParaRPr>
                    </a:p>
                  </a:txBody>
                  <a:tcPr marL="7435" marR="7435" marT="7435" marB="0" anchor="ctr"/>
                </a:tc>
                <a:extLst>
                  <a:ext uri="{0D108BD9-81ED-4DB2-BD59-A6C34878D82A}">
                    <a16:rowId xmlns:a16="http://schemas.microsoft.com/office/drawing/2014/main" val="520335422"/>
                  </a:ext>
                </a:extLst>
              </a:tr>
              <a:tr h="156126">
                <a:tc vMerge="1">
                  <a:txBody>
                    <a:bodyPr/>
                    <a:lstStyle/>
                    <a:p>
                      <a:endParaRPr lang="es-CO"/>
                    </a:p>
                  </a:txBody>
                  <a:tcPr/>
                </a:tc>
                <a:tc>
                  <a:txBody>
                    <a:bodyPr/>
                    <a:lstStyle/>
                    <a:p>
                      <a:pPr algn="l" fontAlgn="ctr"/>
                      <a:r>
                        <a:rPr lang="es-CO" sz="1050" u="none" strike="noStrike" dirty="0">
                          <a:effectLst/>
                        </a:rPr>
                        <a:t>B2. Adecuación de accesos existentes</a:t>
                      </a:r>
                      <a:endParaRPr lang="es-CO" sz="1050" b="0" i="0" u="none" strike="noStrike" dirty="0">
                        <a:solidFill>
                          <a:srgbClr val="000000"/>
                        </a:solidFill>
                        <a:effectLst/>
                        <a:latin typeface="Arial" panose="020B0604020202020204" pitchFamily="34" charset="0"/>
                      </a:endParaRPr>
                    </a:p>
                  </a:txBody>
                  <a:tcPr marL="7435" marR="7435" marT="7435" marB="0" anchor="ctr"/>
                </a:tc>
                <a:extLst>
                  <a:ext uri="{0D108BD9-81ED-4DB2-BD59-A6C34878D82A}">
                    <a16:rowId xmlns:a16="http://schemas.microsoft.com/office/drawing/2014/main" val="2253668503"/>
                  </a:ext>
                </a:extLst>
              </a:tr>
              <a:tr h="148692">
                <a:tc vMerge="1">
                  <a:txBody>
                    <a:bodyPr/>
                    <a:lstStyle/>
                    <a:p>
                      <a:endParaRPr lang="es-CO"/>
                    </a:p>
                  </a:txBody>
                  <a:tcPr/>
                </a:tc>
                <a:tc>
                  <a:txBody>
                    <a:bodyPr/>
                    <a:lstStyle/>
                    <a:p>
                      <a:pPr algn="l" fontAlgn="ctr"/>
                      <a:r>
                        <a:rPr lang="es-CO" sz="1050" u="none" strike="noStrike" dirty="0">
                          <a:effectLst/>
                        </a:rPr>
                        <a:t>B3. Remoción de la cobertura vegetal y descapote</a:t>
                      </a:r>
                      <a:endParaRPr lang="es-CO" sz="1050" b="0" i="0" u="none" strike="noStrike" dirty="0">
                        <a:solidFill>
                          <a:srgbClr val="000000"/>
                        </a:solidFill>
                        <a:effectLst/>
                        <a:latin typeface="Arial" panose="020B0604020202020204" pitchFamily="34" charset="0"/>
                      </a:endParaRPr>
                    </a:p>
                  </a:txBody>
                  <a:tcPr marL="7435" marR="7435" marT="7435" marB="0" anchor="ctr"/>
                </a:tc>
                <a:extLst>
                  <a:ext uri="{0D108BD9-81ED-4DB2-BD59-A6C34878D82A}">
                    <a16:rowId xmlns:a16="http://schemas.microsoft.com/office/drawing/2014/main" val="784876137"/>
                  </a:ext>
                </a:extLst>
              </a:tr>
              <a:tr h="245341">
                <a:tc vMerge="1">
                  <a:txBody>
                    <a:bodyPr/>
                    <a:lstStyle/>
                    <a:p>
                      <a:endParaRPr lang="es-CO"/>
                    </a:p>
                  </a:txBody>
                  <a:tcPr/>
                </a:tc>
                <a:tc>
                  <a:txBody>
                    <a:bodyPr/>
                    <a:lstStyle/>
                    <a:p>
                      <a:pPr algn="l" fontAlgn="ctr"/>
                      <a:r>
                        <a:rPr lang="es-CO" sz="1050" u="none" strike="noStrike" dirty="0">
                          <a:effectLst/>
                        </a:rPr>
                        <a:t>B4. Acopio de componentes, materiales, y maquinaria</a:t>
                      </a:r>
                      <a:endParaRPr lang="es-CO" sz="1050" b="0" i="0" u="none" strike="noStrike" dirty="0">
                        <a:solidFill>
                          <a:srgbClr val="000000"/>
                        </a:solidFill>
                        <a:effectLst/>
                        <a:latin typeface="Arial" panose="020B0604020202020204" pitchFamily="34" charset="0"/>
                      </a:endParaRPr>
                    </a:p>
                  </a:txBody>
                  <a:tcPr marL="7435" marR="7435" marT="7435" marB="0" anchor="ctr"/>
                </a:tc>
                <a:extLst>
                  <a:ext uri="{0D108BD9-81ED-4DB2-BD59-A6C34878D82A}">
                    <a16:rowId xmlns:a16="http://schemas.microsoft.com/office/drawing/2014/main" val="946675708"/>
                  </a:ext>
                </a:extLst>
              </a:tr>
              <a:tr h="156126">
                <a:tc vMerge="1">
                  <a:txBody>
                    <a:bodyPr/>
                    <a:lstStyle/>
                    <a:p>
                      <a:endParaRPr lang="es-CO"/>
                    </a:p>
                  </a:txBody>
                  <a:tcPr/>
                </a:tc>
                <a:tc>
                  <a:txBody>
                    <a:bodyPr/>
                    <a:lstStyle/>
                    <a:p>
                      <a:pPr algn="l" fontAlgn="ctr"/>
                      <a:r>
                        <a:rPr lang="es-CO" sz="1050" u="none" strike="noStrike" dirty="0">
                          <a:effectLst/>
                        </a:rPr>
                        <a:t>B5. Estudios topográficos y geotécnicos</a:t>
                      </a:r>
                      <a:endParaRPr lang="es-CO" sz="1050" b="0" i="0" u="none" strike="noStrike" dirty="0">
                        <a:solidFill>
                          <a:srgbClr val="000000"/>
                        </a:solidFill>
                        <a:effectLst/>
                        <a:latin typeface="Arial" panose="020B0604020202020204" pitchFamily="34" charset="0"/>
                      </a:endParaRPr>
                    </a:p>
                  </a:txBody>
                  <a:tcPr marL="7435" marR="7435" marT="7435" marB="0" anchor="ctr"/>
                </a:tc>
                <a:extLst>
                  <a:ext uri="{0D108BD9-81ED-4DB2-BD59-A6C34878D82A}">
                    <a16:rowId xmlns:a16="http://schemas.microsoft.com/office/drawing/2014/main" val="1369132578"/>
                  </a:ext>
                </a:extLst>
              </a:tr>
              <a:tr h="156126">
                <a:tc vMerge="1">
                  <a:txBody>
                    <a:bodyPr/>
                    <a:lstStyle/>
                    <a:p>
                      <a:endParaRPr lang="es-CO"/>
                    </a:p>
                  </a:txBody>
                  <a:tcPr/>
                </a:tc>
                <a:tc>
                  <a:txBody>
                    <a:bodyPr/>
                    <a:lstStyle/>
                    <a:p>
                      <a:pPr algn="l" fontAlgn="ctr"/>
                      <a:r>
                        <a:rPr lang="es-CO" sz="1050" u="none" strike="noStrike" dirty="0">
                          <a:effectLst/>
                        </a:rPr>
                        <a:t>B6. Preparación del sitio</a:t>
                      </a:r>
                      <a:endParaRPr lang="es-CO" sz="1050" b="0" i="0" u="none" strike="noStrike" dirty="0">
                        <a:solidFill>
                          <a:srgbClr val="000000"/>
                        </a:solidFill>
                        <a:effectLst/>
                        <a:latin typeface="Arial" panose="020B0604020202020204" pitchFamily="34" charset="0"/>
                      </a:endParaRPr>
                    </a:p>
                  </a:txBody>
                  <a:tcPr marL="7435" marR="7435" marT="7435" marB="0" anchor="ctr"/>
                </a:tc>
                <a:extLst>
                  <a:ext uri="{0D108BD9-81ED-4DB2-BD59-A6C34878D82A}">
                    <a16:rowId xmlns:a16="http://schemas.microsoft.com/office/drawing/2014/main" val="385865507"/>
                  </a:ext>
                </a:extLst>
              </a:tr>
              <a:tr h="245341">
                <a:tc vMerge="1">
                  <a:txBody>
                    <a:bodyPr/>
                    <a:lstStyle/>
                    <a:p>
                      <a:endParaRPr lang="es-CO"/>
                    </a:p>
                  </a:txBody>
                  <a:tcPr/>
                </a:tc>
                <a:tc>
                  <a:txBody>
                    <a:bodyPr/>
                    <a:lstStyle/>
                    <a:p>
                      <a:pPr algn="l" fontAlgn="ctr"/>
                      <a:r>
                        <a:rPr lang="es-CO" sz="1050" u="none" strike="noStrike" dirty="0">
                          <a:effectLst/>
                        </a:rPr>
                        <a:t>B7. Movimiento de tierras (Excavación, cortes y rellenos)</a:t>
                      </a:r>
                      <a:endParaRPr lang="es-CO" sz="1050" b="0" i="0" u="none" strike="noStrike" dirty="0">
                        <a:solidFill>
                          <a:srgbClr val="000000"/>
                        </a:solidFill>
                        <a:effectLst/>
                        <a:latin typeface="Arial" panose="020B0604020202020204" pitchFamily="34" charset="0"/>
                      </a:endParaRPr>
                    </a:p>
                  </a:txBody>
                  <a:tcPr marL="7435" marR="7435" marT="7435" marB="0" anchor="ctr"/>
                </a:tc>
                <a:extLst>
                  <a:ext uri="{0D108BD9-81ED-4DB2-BD59-A6C34878D82A}">
                    <a16:rowId xmlns:a16="http://schemas.microsoft.com/office/drawing/2014/main" val="982929614"/>
                  </a:ext>
                </a:extLst>
              </a:tr>
              <a:tr h="156126">
                <a:tc vMerge="1">
                  <a:txBody>
                    <a:bodyPr/>
                    <a:lstStyle/>
                    <a:p>
                      <a:endParaRPr lang="es-CO"/>
                    </a:p>
                  </a:txBody>
                  <a:tcPr/>
                </a:tc>
                <a:tc>
                  <a:txBody>
                    <a:bodyPr/>
                    <a:lstStyle/>
                    <a:p>
                      <a:pPr algn="l" fontAlgn="ctr"/>
                      <a:r>
                        <a:rPr lang="es-CO" sz="1050" u="none" strike="noStrike" dirty="0">
                          <a:effectLst/>
                        </a:rPr>
                        <a:t>B8. Construcción bocatoma y obras conexas</a:t>
                      </a:r>
                      <a:endParaRPr lang="es-CO" sz="1050" b="0" i="0" u="none" strike="noStrike" dirty="0">
                        <a:solidFill>
                          <a:srgbClr val="000000"/>
                        </a:solidFill>
                        <a:effectLst/>
                        <a:latin typeface="Arial" panose="020B0604020202020204" pitchFamily="34" charset="0"/>
                      </a:endParaRPr>
                    </a:p>
                  </a:txBody>
                  <a:tcPr marL="7435" marR="7435" marT="7435" marB="0" anchor="ctr"/>
                </a:tc>
                <a:extLst>
                  <a:ext uri="{0D108BD9-81ED-4DB2-BD59-A6C34878D82A}">
                    <a16:rowId xmlns:a16="http://schemas.microsoft.com/office/drawing/2014/main" val="177631813"/>
                  </a:ext>
                </a:extLst>
              </a:tr>
              <a:tr h="245341">
                <a:tc vMerge="1">
                  <a:txBody>
                    <a:bodyPr/>
                    <a:lstStyle/>
                    <a:p>
                      <a:endParaRPr lang="es-CO"/>
                    </a:p>
                  </a:txBody>
                  <a:tcPr/>
                </a:tc>
                <a:tc>
                  <a:txBody>
                    <a:bodyPr/>
                    <a:lstStyle/>
                    <a:p>
                      <a:pPr algn="l" fontAlgn="ctr"/>
                      <a:r>
                        <a:rPr lang="es-CO" sz="1050" u="none" strike="noStrike" dirty="0">
                          <a:effectLst/>
                        </a:rPr>
                        <a:t>B9. Generación de residuos líquidos y sólidos (Construcción bocatoma y obras conexas)</a:t>
                      </a:r>
                      <a:endParaRPr lang="es-CO" sz="1050" b="0" i="0" u="none" strike="noStrike" dirty="0">
                        <a:solidFill>
                          <a:srgbClr val="000000"/>
                        </a:solidFill>
                        <a:effectLst/>
                        <a:latin typeface="Arial" panose="020B0604020202020204" pitchFamily="34" charset="0"/>
                      </a:endParaRPr>
                    </a:p>
                  </a:txBody>
                  <a:tcPr marL="7435" marR="7435" marT="7435" marB="0" anchor="ctr"/>
                </a:tc>
                <a:extLst>
                  <a:ext uri="{0D108BD9-81ED-4DB2-BD59-A6C34878D82A}">
                    <a16:rowId xmlns:a16="http://schemas.microsoft.com/office/drawing/2014/main" val="531842090"/>
                  </a:ext>
                </a:extLst>
              </a:tr>
              <a:tr h="156126">
                <a:tc vMerge="1">
                  <a:txBody>
                    <a:bodyPr/>
                    <a:lstStyle/>
                    <a:p>
                      <a:endParaRPr lang="es-CO"/>
                    </a:p>
                  </a:txBody>
                  <a:tcPr/>
                </a:tc>
                <a:tc>
                  <a:txBody>
                    <a:bodyPr/>
                    <a:lstStyle/>
                    <a:p>
                      <a:pPr algn="l" fontAlgn="ctr"/>
                      <a:r>
                        <a:rPr lang="es-CO" sz="1050" u="none" strike="noStrike" dirty="0">
                          <a:effectLst/>
                        </a:rPr>
                        <a:t>B10. Adecuación y conformación de Zodmes</a:t>
                      </a:r>
                      <a:endParaRPr lang="es-CO" sz="1050" b="0" i="0" u="none" strike="noStrike" dirty="0">
                        <a:solidFill>
                          <a:srgbClr val="000000"/>
                        </a:solidFill>
                        <a:effectLst/>
                        <a:latin typeface="Arial" panose="020B0604020202020204" pitchFamily="34" charset="0"/>
                      </a:endParaRPr>
                    </a:p>
                  </a:txBody>
                  <a:tcPr marL="7435" marR="7435" marT="7435" marB="0" anchor="ctr"/>
                </a:tc>
                <a:extLst>
                  <a:ext uri="{0D108BD9-81ED-4DB2-BD59-A6C34878D82A}">
                    <a16:rowId xmlns:a16="http://schemas.microsoft.com/office/drawing/2014/main" val="2416508078"/>
                  </a:ext>
                </a:extLst>
              </a:tr>
              <a:tr h="245341">
                <a:tc vMerge="1">
                  <a:txBody>
                    <a:bodyPr/>
                    <a:lstStyle/>
                    <a:p>
                      <a:endParaRPr lang="es-CO"/>
                    </a:p>
                  </a:txBody>
                  <a:tcPr/>
                </a:tc>
                <a:tc>
                  <a:txBody>
                    <a:bodyPr/>
                    <a:lstStyle/>
                    <a:p>
                      <a:pPr algn="l" fontAlgn="ctr"/>
                      <a:r>
                        <a:rPr lang="es-CO" sz="1050" u="none" strike="noStrike" dirty="0">
                          <a:effectLst/>
                        </a:rPr>
                        <a:t>B11. Adecuación y conformación área concretera y trituradora</a:t>
                      </a:r>
                      <a:endParaRPr lang="es-CO" sz="1050" b="0" i="0" u="none" strike="noStrike" dirty="0">
                        <a:solidFill>
                          <a:srgbClr val="000000"/>
                        </a:solidFill>
                        <a:effectLst/>
                        <a:latin typeface="Arial" panose="020B0604020202020204" pitchFamily="34" charset="0"/>
                      </a:endParaRPr>
                    </a:p>
                  </a:txBody>
                  <a:tcPr marL="7435" marR="7435" marT="7435" marB="0" anchor="ctr"/>
                </a:tc>
                <a:extLst>
                  <a:ext uri="{0D108BD9-81ED-4DB2-BD59-A6C34878D82A}">
                    <a16:rowId xmlns:a16="http://schemas.microsoft.com/office/drawing/2014/main" val="852228004"/>
                  </a:ext>
                </a:extLst>
              </a:tr>
              <a:tr h="156126">
                <a:tc vMerge="1">
                  <a:txBody>
                    <a:bodyPr/>
                    <a:lstStyle/>
                    <a:p>
                      <a:endParaRPr lang="es-CO"/>
                    </a:p>
                  </a:txBody>
                  <a:tcPr/>
                </a:tc>
                <a:tc>
                  <a:txBody>
                    <a:bodyPr/>
                    <a:lstStyle/>
                    <a:p>
                      <a:pPr algn="l" fontAlgn="ctr"/>
                      <a:r>
                        <a:rPr lang="es-CO" sz="1050" u="none" strike="noStrike" dirty="0">
                          <a:effectLst/>
                        </a:rPr>
                        <a:t>B12. Sistema eléctrico y punto de conexión</a:t>
                      </a:r>
                      <a:endParaRPr lang="es-CO" sz="1050" b="0" i="0" u="none" strike="noStrike" dirty="0">
                        <a:solidFill>
                          <a:srgbClr val="000000"/>
                        </a:solidFill>
                        <a:effectLst/>
                        <a:latin typeface="Arial" panose="020B0604020202020204" pitchFamily="34" charset="0"/>
                      </a:endParaRPr>
                    </a:p>
                  </a:txBody>
                  <a:tcPr marL="7435" marR="7435" marT="7435" marB="0" anchor="ctr"/>
                </a:tc>
                <a:extLst>
                  <a:ext uri="{0D108BD9-81ED-4DB2-BD59-A6C34878D82A}">
                    <a16:rowId xmlns:a16="http://schemas.microsoft.com/office/drawing/2014/main" val="3687218594"/>
                  </a:ext>
                </a:extLst>
              </a:tr>
              <a:tr h="156126">
                <a:tc vMerge="1">
                  <a:txBody>
                    <a:bodyPr/>
                    <a:lstStyle/>
                    <a:p>
                      <a:endParaRPr lang="es-CO"/>
                    </a:p>
                  </a:txBody>
                  <a:tcPr/>
                </a:tc>
                <a:tc>
                  <a:txBody>
                    <a:bodyPr/>
                    <a:lstStyle/>
                    <a:p>
                      <a:pPr algn="l" fontAlgn="ctr"/>
                      <a:r>
                        <a:rPr lang="es-CO" sz="1050" u="none" strike="noStrike" dirty="0">
                          <a:effectLst/>
                        </a:rPr>
                        <a:t>B13. Generación de residuos líquidos y sólidos</a:t>
                      </a:r>
                      <a:endParaRPr lang="es-CO" sz="1050" b="0" i="0" u="none" strike="noStrike" dirty="0">
                        <a:solidFill>
                          <a:srgbClr val="000000"/>
                        </a:solidFill>
                        <a:effectLst/>
                        <a:latin typeface="Arial" panose="020B0604020202020204" pitchFamily="34" charset="0"/>
                      </a:endParaRPr>
                    </a:p>
                  </a:txBody>
                  <a:tcPr marL="7435" marR="7435" marT="7435" marB="0" anchor="ctr"/>
                </a:tc>
                <a:extLst>
                  <a:ext uri="{0D108BD9-81ED-4DB2-BD59-A6C34878D82A}">
                    <a16:rowId xmlns:a16="http://schemas.microsoft.com/office/drawing/2014/main" val="1172106962"/>
                  </a:ext>
                </a:extLst>
              </a:tr>
              <a:tr h="148692">
                <a:tc rowSpan="4">
                  <a:txBody>
                    <a:bodyPr/>
                    <a:lstStyle/>
                    <a:p>
                      <a:pPr algn="ctr" fontAlgn="ctr"/>
                      <a:r>
                        <a:rPr lang="es-CO" sz="1050" u="none" strike="noStrike" dirty="0">
                          <a:effectLst/>
                        </a:rPr>
                        <a:t>Operativa</a:t>
                      </a:r>
                      <a:endParaRPr lang="es-CO" sz="1050" b="0" i="0" u="none" strike="noStrike" dirty="0">
                        <a:solidFill>
                          <a:srgbClr val="000000"/>
                        </a:solidFill>
                        <a:effectLst/>
                        <a:latin typeface="Arial" panose="020B0604020202020204" pitchFamily="34" charset="0"/>
                      </a:endParaRPr>
                    </a:p>
                  </a:txBody>
                  <a:tcPr marL="7435" marR="7435" marT="7435" marB="0" anchor="ctr"/>
                </a:tc>
                <a:tc>
                  <a:txBody>
                    <a:bodyPr/>
                    <a:lstStyle/>
                    <a:p>
                      <a:pPr algn="l" fontAlgn="ctr"/>
                      <a:r>
                        <a:rPr lang="es-CO" sz="1050" u="none" strike="noStrike" dirty="0">
                          <a:effectLst/>
                        </a:rPr>
                        <a:t>C1. Energización del sistema eléctrico y de control</a:t>
                      </a:r>
                      <a:endParaRPr lang="es-CO" sz="1050" b="0" i="0" u="none" strike="noStrike" dirty="0">
                        <a:solidFill>
                          <a:srgbClr val="000000"/>
                        </a:solidFill>
                        <a:effectLst/>
                        <a:latin typeface="Arial" panose="020B0604020202020204" pitchFamily="34" charset="0"/>
                      </a:endParaRPr>
                    </a:p>
                  </a:txBody>
                  <a:tcPr marL="7435" marR="7435" marT="7435" marB="0" anchor="ctr"/>
                </a:tc>
                <a:extLst>
                  <a:ext uri="{0D108BD9-81ED-4DB2-BD59-A6C34878D82A}">
                    <a16:rowId xmlns:a16="http://schemas.microsoft.com/office/drawing/2014/main" val="1726581568"/>
                  </a:ext>
                </a:extLst>
              </a:tr>
              <a:tr h="156126">
                <a:tc vMerge="1">
                  <a:txBody>
                    <a:bodyPr/>
                    <a:lstStyle/>
                    <a:p>
                      <a:endParaRPr lang="es-CO"/>
                    </a:p>
                  </a:txBody>
                  <a:tcPr/>
                </a:tc>
                <a:tc>
                  <a:txBody>
                    <a:bodyPr/>
                    <a:lstStyle/>
                    <a:p>
                      <a:pPr algn="l" fontAlgn="ctr"/>
                      <a:r>
                        <a:rPr lang="es-CO" sz="1050" u="none" strike="noStrike" dirty="0">
                          <a:effectLst/>
                        </a:rPr>
                        <a:t>C2. Pruebas y puesta de servicio</a:t>
                      </a:r>
                      <a:endParaRPr lang="es-CO" sz="1050" b="0" i="0" u="none" strike="noStrike" dirty="0">
                        <a:solidFill>
                          <a:srgbClr val="000000"/>
                        </a:solidFill>
                        <a:effectLst/>
                        <a:latin typeface="Arial" panose="020B0604020202020204" pitchFamily="34" charset="0"/>
                      </a:endParaRPr>
                    </a:p>
                  </a:txBody>
                  <a:tcPr marL="7435" marR="7435" marT="7435" marB="0" anchor="ctr"/>
                </a:tc>
                <a:extLst>
                  <a:ext uri="{0D108BD9-81ED-4DB2-BD59-A6C34878D82A}">
                    <a16:rowId xmlns:a16="http://schemas.microsoft.com/office/drawing/2014/main" val="2746205698"/>
                  </a:ext>
                </a:extLst>
              </a:tr>
              <a:tr h="148692">
                <a:tc vMerge="1">
                  <a:txBody>
                    <a:bodyPr/>
                    <a:lstStyle/>
                    <a:p>
                      <a:endParaRPr lang="es-CO"/>
                    </a:p>
                  </a:txBody>
                  <a:tcPr/>
                </a:tc>
                <a:tc>
                  <a:txBody>
                    <a:bodyPr/>
                    <a:lstStyle/>
                    <a:p>
                      <a:pPr algn="l" fontAlgn="ctr"/>
                      <a:r>
                        <a:rPr lang="es-CO" sz="1050" u="none" strike="noStrike" dirty="0">
                          <a:effectLst/>
                        </a:rPr>
                        <a:t>C3. Mantenimiento periódico</a:t>
                      </a:r>
                      <a:endParaRPr lang="es-CO" sz="1050" b="0" i="0" u="none" strike="noStrike" dirty="0">
                        <a:solidFill>
                          <a:srgbClr val="000000"/>
                        </a:solidFill>
                        <a:effectLst/>
                        <a:latin typeface="Arial" panose="020B0604020202020204" pitchFamily="34" charset="0"/>
                      </a:endParaRPr>
                    </a:p>
                  </a:txBody>
                  <a:tcPr marL="7435" marR="7435" marT="7435" marB="0" anchor="ctr"/>
                </a:tc>
                <a:extLst>
                  <a:ext uri="{0D108BD9-81ED-4DB2-BD59-A6C34878D82A}">
                    <a16:rowId xmlns:a16="http://schemas.microsoft.com/office/drawing/2014/main" val="1486531948"/>
                  </a:ext>
                </a:extLst>
              </a:tr>
              <a:tr h="156126">
                <a:tc vMerge="1">
                  <a:txBody>
                    <a:bodyPr/>
                    <a:lstStyle/>
                    <a:p>
                      <a:endParaRPr lang="es-CO"/>
                    </a:p>
                  </a:txBody>
                  <a:tcPr/>
                </a:tc>
                <a:tc>
                  <a:txBody>
                    <a:bodyPr/>
                    <a:lstStyle/>
                    <a:p>
                      <a:pPr algn="l" fontAlgn="ctr"/>
                      <a:r>
                        <a:rPr lang="es-CO" sz="1050" u="none" strike="noStrike" dirty="0">
                          <a:effectLst/>
                        </a:rPr>
                        <a:t>C4. Generación de residuos líquidos y sólidos</a:t>
                      </a:r>
                      <a:endParaRPr lang="es-CO" sz="1050" b="0" i="0" u="none" strike="noStrike" dirty="0">
                        <a:solidFill>
                          <a:srgbClr val="000000"/>
                        </a:solidFill>
                        <a:effectLst/>
                        <a:latin typeface="Arial" panose="020B0604020202020204" pitchFamily="34" charset="0"/>
                      </a:endParaRPr>
                    </a:p>
                  </a:txBody>
                  <a:tcPr marL="7435" marR="7435" marT="7435" marB="0" anchor="ctr"/>
                </a:tc>
                <a:extLst>
                  <a:ext uri="{0D108BD9-81ED-4DB2-BD59-A6C34878D82A}">
                    <a16:rowId xmlns:a16="http://schemas.microsoft.com/office/drawing/2014/main" val="1801330201"/>
                  </a:ext>
                </a:extLst>
              </a:tr>
              <a:tr h="156126">
                <a:tc rowSpan="4">
                  <a:txBody>
                    <a:bodyPr/>
                    <a:lstStyle/>
                    <a:p>
                      <a:pPr algn="ctr" fontAlgn="ctr"/>
                      <a:r>
                        <a:rPr lang="es-CO" sz="1050" u="none" strike="noStrike" dirty="0">
                          <a:effectLst/>
                        </a:rPr>
                        <a:t>Desmantelamiento y Abandono</a:t>
                      </a:r>
                      <a:endParaRPr lang="es-CO" sz="1050" b="0" i="0" u="none" strike="noStrike" dirty="0">
                        <a:solidFill>
                          <a:srgbClr val="000000"/>
                        </a:solidFill>
                        <a:effectLst/>
                        <a:latin typeface="Arial" panose="020B0604020202020204" pitchFamily="34" charset="0"/>
                      </a:endParaRPr>
                    </a:p>
                  </a:txBody>
                  <a:tcPr marL="7435" marR="7435" marT="7435" marB="0" anchor="ctr"/>
                </a:tc>
                <a:tc>
                  <a:txBody>
                    <a:bodyPr/>
                    <a:lstStyle/>
                    <a:p>
                      <a:pPr algn="l" fontAlgn="ctr"/>
                      <a:r>
                        <a:rPr lang="es-CO" sz="1050" u="none" strike="noStrike" dirty="0">
                          <a:effectLst/>
                        </a:rPr>
                        <a:t>D1. Desmonte y Desmantelamiento</a:t>
                      </a:r>
                      <a:endParaRPr lang="es-CO" sz="1050" b="0" i="0" u="none" strike="noStrike" dirty="0">
                        <a:solidFill>
                          <a:srgbClr val="000000"/>
                        </a:solidFill>
                        <a:effectLst/>
                        <a:latin typeface="Arial" panose="020B0604020202020204" pitchFamily="34" charset="0"/>
                      </a:endParaRPr>
                    </a:p>
                  </a:txBody>
                  <a:tcPr marL="7435" marR="7435" marT="7435" marB="0" anchor="ctr"/>
                </a:tc>
                <a:extLst>
                  <a:ext uri="{0D108BD9-81ED-4DB2-BD59-A6C34878D82A}">
                    <a16:rowId xmlns:a16="http://schemas.microsoft.com/office/drawing/2014/main" val="138516934"/>
                  </a:ext>
                </a:extLst>
              </a:tr>
              <a:tr h="156126">
                <a:tc vMerge="1">
                  <a:txBody>
                    <a:bodyPr/>
                    <a:lstStyle/>
                    <a:p>
                      <a:endParaRPr lang="es-CO"/>
                    </a:p>
                  </a:txBody>
                  <a:tcPr/>
                </a:tc>
                <a:tc>
                  <a:txBody>
                    <a:bodyPr/>
                    <a:lstStyle/>
                    <a:p>
                      <a:pPr algn="l" fontAlgn="ctr"/>
                      <a:r>
                        <a:rPr lang="es-CO" sz="1050" u="none" strike="noStrike" dirty="0">
                          <a:effectLst/>
                        </a:rPr>
                        <a:t>D2. Restauración</a:t>
                      </a:r>
                      <a:endParaRPr lang="es-CO" sz="1050" b="0" i="0" u="none" strike="noStrike" dirty="0">
                        <a:solidFill>
                          <a:srgbClr val="000000"/>
                        </a:solidFill>
                        <a:effectLst/>
                        <a:latin typeface="Arial" panose="020B0604020202020204" pitchFamily="34" charset="0"/>
                      </a:endParaRPr>
                    </a:p>
                  </a:txBody>
                  <a:tcPr marL="7435" marR="7435" marT="7435" marB="0" anchor="ctr"/>
                </a:tc>
                <a:extLst>
                  <a:ext uri="{0D108BD9-81ED-4DB2-BD59-A6C34878D82A}">
                    <a16:rowId xmlns:a16="http://schemas.microsoft.com/office/drawing/2014/main" val="3747015918"/>
                  </a:ext>
                </a:extLst>
              </a:tr>
              <a:tr h="148692">
                <a:tc vMerge="1">
                  <a:txBody>
                    <a:bodyPr/>
                    <a:lstStyle/>
                    <a:p>
                      <a:endParaRPr lang="es-CO"/>
                    </a:p>
                  </a:txBody>
                  <a:tcPr/>
                </a:tc>
                <a:tc>
                  <a:txBody>
                    <a:bodyPr/>
                    <a:lstStyle/>
                    <a:p>
                      <a:pPr algn="l" fontAlgn="ctr"/>
                      <a:r>
                        <a:rPr lang="es-CO" sz="1050" u="none" strike="noStrike" dirty="0">
                          <a:effectLst/>
                        </a:rPr>
                        <a:t>D3. Cierre social del proyecto</a:t>
                      </a:r>
                      <a:endParaRPr lang="es-CO" sz="1050" b="0" i="0" u="none" strike="noStrike" dirty="0">
                        <a:solidFill>
                          <a:srgbClr val="000000"/>
                        </a:solidFill>
                        <a:effectLst/>
                        <a:latin typeface="Arial" panose="020B0604020202020204" pitchFamily="34" charset="0"/>
                      </a:endParaRPr>
                    </a:p>
                  </a:txBody>
                  <a:tcPr marL="7435" marR="7435" marT="7435" marB="0" anchor="ctr"/>
                </a:tc>
                <a:extLst>
                  <a:ext uri="{0D108BD9-81ED-4DB2-BD59-A6C34878D82A}">
                    <a16:rowId xmlns:a16="http://schemas.microsoft.com/office/drawing/2014/main" val="3757837804"/>
                  </a:ext>
                </a:extLst>
              </a:tr>
              <a:tr h="156126">
                <a:tc vMerge="1">
                  <a:txBody>
                    <a:bodyPr/>
                    <a:lstStyle/>
                    <a:p>
                      <a:endParaRPr lang="es-CO"/>
                    </a:p>
                  </a:txBody>
                  <a:tcPr/>
                </a:tc>
                <a:tc>
                  <a:txBody>
                    <a:bodyPr/>
                    <a:lstStyle/>
                    <a:p>
                      <a:pPr algn="l" fontAlgn="ctr"/>
                      <a:r>
                        <a:rPr lang="es-CO" sz="1050" u="none" strike="noStrike" dirty="0">
                          <a:effectLst/>
                        </a:rPr>
                        <a:t>D4. Monitoreo y seguimiento</a:t>
                      </a:r>
                      <a:endParaRPr lang="es-CO" sz="1050" b="0" i="0" u="none" strike="noStrike" dirty="0">
                        <a:solidFill>
                          <a:srgbClr val="000000"/>
                        </a:solidFill>
                        <a:effectLst/>
                        <a:latin typeface="Arial" panose="020B0604020202020204" pitchFamily="34" charset="0"/>
                      </a:endParaRPr>
                    </a:p>
                  </a:txBody>
                  <a:tcPr marL="7435" marR="7435" marT="7435" marB="0" anchor="ctr"/>
                </a:tc>
                <a:extLst>
                  <a:ext uri="{0D108BD9-81ED-4DB2-BD59-A6C34878D82A}">
                    <a16:rowId xmlns:a16="http://schemas.microsoft.com/office/drawing/2014/main" val="210146133"/>
                  </a:ext>
                </a:extLst>
              </a:tr>
            </a:tbl>
          </a:graphicData>
        </a:graphic>
      </p:graphicFrame>
    </p:spTree>
    <p:extLst>
      <p:ext uri="{BB962C8B-B14F-4D97-AF65-F5344CB8AC3E}">
        <p14:creationId xmlns:p14="http://schemas.microsoft.com/office/powerpoint/2010/main" val="1956988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3BF8B386-648B-AD2E-3528-D98DFAF1CA7C}"/>
              </a:ext>
            </a:extLst>
          </p:cNvPr>
          <p:cNvSpPr>
            <a:spLocks noGrp="1"/>
          </p:cNvSpPr>
          <p:nvPr>
            <p:ph type="ftr" sz="quarter" idx="3"/>
          </p:nvPr>
        </p:nvSpPr>
        <p:spPr/>
        <p:txBody>
          <a:bodyPr/>
          <a:lstStyle/>
          <a:p>
            <a:r>
              <a:rPr lang="en-US" dirty="0"/>
              <a:t>Copyright © 2021 Enel S.p.A. All rights reserved. </a:t>
            </a:r>
            <a:endParaRPr lang="en-GB" noProof="0" dirty="0"/>
          </a:p>
        </p:txBody>
      </p:sp>
      <p:sp>
        <p:nvSpPr>
          <p:cNvPr id="6" name="Marcador de número de diapositiva 5">
            <a:extLst>
              <a:ext uri="{FF2B5EF4-FFF2-40B4-BE49-F238E27FC236}">
                <a16:creationId xmlns:a16="http://schemas.microsoft.com/office/drawing/2014/main" id="{A93B4678-F84E-C90E-FBF7-A6379B8A3A3F}"/>
              </a:ext>
            </a:extLst>
          </p:cNvPr>
          <p:cNvSpPr>
            <a:spLocks noGrp="1"/>
          </p:cNvSpPr>
          <p:nvPr>
            <p:ph type="sldNum" sz="quarter" idx="12"/>
          </p:nvPr>
        </p:nvSpPr>
        <p:spPr/>
        <p:txBody>
          <a:bodyPr/>
          <a:lstStyle/>
          <a:p>
            <a:fld id="{1ED2235E-0982-3B42-A838-A74550CD4449}" type="slidenum">
              <a:rPr lang="en-GB" smtClean="0"/>
              <a:pPr/>
              <a:t>47</a:t>
            </a:fld>
            <a:endParaRPr lang="en-GB" dirty="0"/>
          </a:p>
        </p:txBody>
      </p:sp>
      <p:sp>
        <p:nvSpPr>
          <p:cNvPr id="10" name="Rectangle 3">
            <a:extLst>
              <a:ext uri="{FF2B5EF4-FFF2-40B4-BE49-F238E27FC236}">
                <a16:creationId xmlns:a16="http://schemas.microsoft.com/office/drawing/2014/main" id="{4C3C0F6C-AFD9-2754-8936-7B4F9DDC0338}"/>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graphicFrame>
        <p:nvGraphicFramePr>
          <p:cNvPr id="2" name="Tabla 1">
            <a:extLst>
              <a:ext uri="{FF2B5EF4-FFF2-40B4-BE49-F238E27FC236}">
                <a16:creationId xmlns:a16="http://schemas.microsoft.com/office/drawing/2014/main" id="{F9319F4C-4D16-0FF4-B1FA-68B5EAD6F3AD}"/>
              </a:ext>
            </a:extLst>
          </p:cNvPr>
          <p:cNvGraphicFramePr>
            <a:graphicFrameLocks noGrp="1"/>
          </p:cNvGraphicFramePr>
          <p:nvPr/>
        </p:nvGraphicFramePr>
        <p:xfrm>
          <a:off x="1654028" y="1213325"/>
          <a:ext cx="8061472" cy="5275541"/>
        </p:xfrm>
        <a:graphic>
          <a:graphicData uri="http://schemas.openxmlformats.org/drawingml/2006/table">
            <a:tbl>
              <a:tblPr>
                <a:tableStyleId>{ED083AE6-46FA-4A59-8FB0-9F97EB10719F}</a:tableStyleId>
              </a:tblPr>
              <a:tblGrid>
                <a:gridCol w="1235845">
                  <a:extLst>
                    <a:ext uri="{9D8B030D-6E8A-4147-A177-3AD203B41FA5}">
                      <a16:colId xmlns:a16="http://schemas.microsoft.com/office/drawing/2014/main" val="2678603972"/>
                    </a:ext>
                  </a:extLst>
                </a:gridCol>
                <a:gridCol w="1682469">
                  <a:extLst>
                    <a:ext uri="{9D8B030D-6E8A-4147-A177-3AD203B41FA5}">
                      <a16:colId xmlns:a16="http://schemas.microsoft.com/office/drawing/2014/main" val="1563415312"/>
                    </a:ext>
                  </a:extLst>
                </a:gridCol>
                <a:gridCol w="5143158">
                  <a:extLst>
                    <a:ext uri="{9D8B030D-6E8A-4147-A177-3AD203B41FA5}">
                      <a16:colId xmlns:a16="http://schemas.microsoft.com/office/drawing/2014/main" val="413673778"/>
                    </a:ext>
                  </a:extLst>
                </a:gridCol>
              </a:tblGrid>
              <a:tr h="127909">
                <a:tc>
                  <a:txBody>
                    <a:bodyPr/>
                    <a:lstStyle/>
                    <a:p>
                      <a:pPr algn="ctr" fontAlgn="ctr"/>
                      <a:r>
                        <a:rPr lang="es-CO" sz="1200" b="1" u="none" strike="noStrike" dirty="0">
                          <a:solidFill>
                            <a:schemeClr val="bg2"/>
                          </a:solidFill>
                          <a:effectLst/>
                        </a:rPr>
                        <a:t>MEDIO</a:t>
                      </a:r>
                      <a:endParaRPr lang="es-CO" sz="1200" b="1" i="0" u="none" strike="noStrike" dirty="0">
                        <a:solidFill>
                          <a:schemeClr val="bg2"/>
                        </a:solidFill>
                        <a:effectLst/>
                        <a:latin typeface="Arial" panose="020B0604020202020204" pitchFamily="34" charset="0"/>
                      </a:endParaRPr>
                    </a:p>
                  </a:txBody>
                  <a:tcPr marL="5852" marR="5852" marT="5852" marB="0" anchor="ctr">
                    <a:solidFill>
                      <a:srgbClr val="00B050"/>
                    </a:solidFill>
                  </a:tcPr>
                </a:tc>
                <a:tc>
                  <a:txBody>
                    <a:bodyPr/>
                    <a:lstStyle/>
                    <a:p>
                      <a:pPr algn="ctr" fontAlgn="ctr"/>
                      <a:r>
                        <a:rPr lang="es-CO" sz="1200" b="1" u="none" strike="noStrike" dirty="0">
                          <a:solidFill>
                            <a:schemeClr val="bg2"/>
                          </a:solidFill>
                          <a:effectLst/>
                        </a:rPr>
                        <a:t>COMPONENTE</a:t>
                      </a:r>
                      <a:endParaRPr lang="es-CO" sz="1200" b="1" i="0" u="none" strike="noStrike" dirty="0">
                        <a:solidFill>
                          <a:schemeClr val="bg2"/>
                        </a:solidFill>
                        <a:effectLst/>
                        <a:latin typeface="Arial" panose="020B0604020202020204" pitchFamily="34" charset="0"/>
                      </a:endParaRPr>
                    </a:p>
                  </a:txBody>
                  <a:tcPr marL="5852" marR="5852" marT="5852" marB="0" anchor="ctr">
                    <a:solidFill>
                      <a:srgbClr val="00B050"/>
                    </a:solidFill>
                  </a:tcPr>
                </a:tc>
                <a:tc>
                  <a:txBody>
                    <a:bodyPr/>
                    <a:lstStyle/>
                    <a:p>
                      <a:pPr algn="ctr" fontAlgn="ctr"/>
                      <a:r>
                        <a:rPr lang="es-CO" sz="1200" b="1" u="none" strike="noStrike" dirty="0">
                          <a:solidFill>
                            <a:schemeClr val="bg2"/>
                          </a:solidFill>
                          <a:effectLst/>
                        </a:rPr>
                        <a:t>IMPACTOS AMBIENTALES</a:t>
                      </a:r>
                      <a:endParaRPr lang="es-CO" sz="1200" b="1" i="0" u="none" strike="noStrike" dirty="0">
                        <a:solidFill>
                          <a:schemeClr val="bg2"/>
                        </a:solidFill>
                        <a:effectLst/>
                        <a:latin typeface="Arial" panose="020B0604020202020204" pitchFamily="34" charset="0"/>
                      </a:endParaRPr>
                    </a:p>
                  </a:txBody>
                  <a:tcPr marL="5852" marR="5852" marT="5852" marB="0" anchor="ctr">
                    <a:solidFill>
                      <a:srgbClr val="00B050"/>
                    </a:solidFill>
                  </a:tcPr>
                </a:tc>
                <a:extLst>
                  <a:ext uri="{0D108BD9-81ED-4DB2-BD59-A6C34878D82A}">
                    <a16:rowId xmlns:a16="http://schemas.microsoft.com/office/drawing/2014/main" val="341444597"/>
                  </a:ext>
                </a:extLst>
              </a:tr>
              <a:tr h="127909">
                <a:tc rowSpan="12">
                  <a:txBody>
                    <a:bodyPr/>
                    <a:lstStyle/>
                    <a:p>
                      <a:pPr algn="ctr" fontAlgn="ctr"/>
                      <a:r>
                        <a:rPr lang="es-CO" sz="1100" u="none" strike="noStrike" dirty="0">
                          <a:effectLst/>
                        </a:rPr>
                        <a:t>Abiótico</a:t>
                      </a:r>
                      <a:endParaRPr lang="es-CO" sz="1100" b="0" i="0" u="none" strike="noStrike" dirty="0">
                        <a:solidFill>
                          <a:srgbClr val="000000"/>
                        </a:solidFill>
                        <a:effectLst/>
                        <a:latin typeface="Arial" panose="020B0604020202020204" pitchFamily="34" charset="0"/>
                      </a:endParaRPr>
                    </a:p>
                  </a:txBody>
                  <a:tcPr marL="5852" marR="5852" marT="5852" marB="0" anchor="ctr"/>
                </a:tc>
                <a:tc>
                  <a:txBody>
                    <a:bodyPr/>
                    <a:lstStyle/>
                    <a:p>
                      <a:pPr algn="ctr" fontAlgn="ctr"/>
                      <a:r>
                        <a:rPr lang="es-CO" sz="1100" u="none" strike="noStrike" dirty="0">
                          <a:effectLst/>
                        </a:rPr>
                        <a:t>Atmosférico</a:t>
                      </a:r>
                      <a:endParaRPr lang="es-CO" sz="1100" b="0" i="0" u="none" strike="noStrike" dirty="0">
                        <a:solidFill>
                          <a:srgbClr val="000000"/>
                        </a:solidFill>
                        <a:effectLst/>
                        <a:latin typeface="Arial" panose="020B0604020202020204" pitchFamily="34" charset="0"/>
                      </a:endParaRPr>
                    </a:p>
                  </a:txBody>
                  <a:tcPr marL="5852" marR="5852" marT="5852" marB="0" anchor="ctr"/>
                </a:tc>
                <a:tc>
                  <a:txBody>
                    <a:bodyPr/>
                    <a:lstStyle/>
                    <a:p>
                      <a:pPr algn="l" fontAlgn="ctr"/>
                      <a:r>
                        <a:rPr lang="es-CO" sz="1100" u="none" strike="noStrike" dirty="0">
                          <a:effectLst/>
                        </a:rPr>
                        <a:t>Alteración a la calidad del aire</a:t>
                      </a:r>
                      <a:endParaRPr lang="es-CO" sz="1100" b="0" i="0" u="none" strike="noStrike" dirty="0">
                        <a:solidFill>
                          <a:srgbClr val="000000"/>
                        </a:solidFill>
                        <a:effectLst/>
                        <a:latin typeface="Arial" panose="020B0604020202020204" pitchFamily="34" charset="0"/>
                      </a:endParaRPr>
                    </a:p>
                  </a:txBody>
                  <a:tcPr marL="5852" marR="5852" marT="5852" marB="0" anchor="ctr"/>
                </a:tc>
                <a:extLst>
                  <a:ext uri="{0D108BD9-81ED-4DB2-BD59-A6C34878D82A}">
                    <a16:rowId xmlns:a16="http://schemas.microsoft.com/office/drawing/2014/main" val="3397965471"/>
                  </a:ext>
                </a:extLst>
              </a:tr>
              <a:tr h="211049">
                <a:tc vMerge="1">
                  <a:txBody>
                    <a:bodyPr/>
                    <a:lstStyle/>
                    <a:p>
                      <a:endParaRPr lang="es-CO"/>
                    </a:p>
                  </a:txBody>
                  <a:tcPr/>
                </a:tc>
                <a:tc>
                  <a:txBody>
                    <a:bodyPr/>
                    <a:lstStyle/>
                    <a:p>
                      <a:pPr algn="ctr" fontAlgn="ctr"/>
                      <a:r>
                        <a:rPr lang="es-CO" sz="1100" u="none" strike="noStrike" dirty="0">
                          <a:effectLst/>
                        </a:rPr>
                        <a:t>Atmosférico</a:t>
                      </a:r>
                      <a:endParaRPr lang="es-CO" sz="1100" b="0" i="0" u="none" strike="noStrike" dirty="0">
                        <a:solidFill>
                          <a:srgbClr val="000000"/>
                        </a:solidFill>
                        <a:effectLst/>
                        <a:latin typeface="Arial" panose="020B0604020202020204" pitchFamily="34" charset="0"/>
                      </a:endParaRPr>
                    </a:p>
                  </a:txBody>
                  <a:tcPr marL="5852" marR="5852" marT="5852" marB="0" anchor="ctr"/>
                </a:tc>
                <a:tc>
                  <a:txBody>
                    <a:bodyPr/>
                    <a:lstStyle/>
                    <a:p>
                      <a:pPr algn="l" fontAlgn="ctr"/>
                      <a:r>
                        <a:rPr lang="es-CO" sz="1100" u="none" strike="noStrike" dirty="0">
                          <a:effectLst/>
                        </a:rPr>
                        <a:t>Alteración  en los niveles  de  presión sonora</a:t>
                      </a:r>
                      <a:endParaRPr lang="es-CO" sz="1100" b="0" i="0" u="none" strike="noStrike" dirty="0">
                        <a:solidFill>
                          <a:srgbClr val="000000"/>
                        </a:solidFill>
                        <a:effectLst/>
                        <a:latin typeface="Arial" panose="020B0604020202020204" pitchFamily="34" charset="0"/>
                      </a:endParaRPr>
                    </a:p>
                  </a:txBody>
                  <a:tcPr marL="5852" marR="5852" marT="5852" marB="0" anchor="ctr"/>
                </a:tc>
                <a:extLst>
                  <a:ext uri="{0D108BD9-81ED-4DB2-BD59-A6C34878D82A}">
                    <a16:rowId xmlns:a16="http://schemas.microsoft.com/office/drawing/2014/main" val="2984520099"/>
                  </a:ext>
                </a:extLst>
              </a:tr>
              <a:tr h="211049">
                <a:tc vMerge="1">
                  <a:txBody>
                    <a:bodyPr/>
                    <a:lstStyle/>
                    <a:p>
                      <a:endParaRPr lang="es-CO"/>
                    </a:p>
                  </a:txBody>
                  <a:tcPr/>
                </a:tc>
                <a:tc>
                  <a:txBody>
                    <a:bodyPr/>
                    <a:lstStyle/>
                    <a:p>
                      <a:pPr algn="ctr" fontAlgn="ctr"/>
                      <a:r>
                        <a:rPr lang="es-CO" sz="1100" u="none" strike="noStrike" dirty="0">
                          <a:effectLst/>
                        </a:rPr>
                        <a:t>Geológico</a:t>
                      </a:r>
                      <a:endParaRPr lang="es-CO" sz="1100" b="0" i="0" u="none" strike="noStrike" dirty="0">
                        <a:solidFill>
                          <a:srgbClr val="000000"/>
                        </a:solidFill>
                        <a:effectLst/>
                        <a:latin typeface="Arial" panose="020B0604020202020204" pitchFamily="34" charset="0"/>
                      </a:endParaRPr>
                    </a:p>
                  </a:txBody>
                  <a:tcPr marL="5852" marR="5852" marT="5852" marB="0" anchor="ctr"/>
                </a:tc>
                <a:tc>
                  <a:txBody>
                    <a:bodyPr/>
                    <a:lstStyle/>
                    <a:p>
                      <a:pPr algn="l" fontAlgn="ctr"/>
                      <a:r>
                        <a:rPr lang="es-CO" sz="1100" u="none" strike="noStrike" dirty="0">
                          <a:effectLst/>
                        </a:rPr>
                        <a:t>Alteración de las condiciones geológicas</a:t>
                      </a:r>
                      <a:endParaRPr lang="es-CO" sz="1100" b="0" i="0" u="none" strike="noStrike" dirty="0">
                        <a:solidFill>
                          <a:srgbClr val="000000"/>
                        </a:solidFill>
                        <a:effectLst/>
                        <a:latin typeface="Arial" panose="020B0604020202020204" pitchFamily="34" charset="0"/>
                      </a:endParaRPr>
                    </a:p>
                  </a:txBody>
                  <a:tcPr marL="5852" marR="5852" marT="5852" marB="0" anchor="ctr"/>
                </a:tc>
                <a:extLst>
                  <a:ext uri="{0D108BD9-81ED-4DB2-BD59-A6C34878D82A}">
                    <a16:rowId xmlns:a16="http://schemas.microsoft.com/office/drawing/2014/main" val="1012752991"/>
                  </a:ext>
                </a:extLst>
              </a:tr>
              <a:tr h="211049">
                <a:tc vMerge="1">
                  <a:txBody>
                    <a:bodyPr/>
                    <a:lstStyle/>
                    <a:p>
                      <a:endParaRPr lang="es-CO"/>
                    </a:p>
                  </a:txBody>
                  <a:tcPr/>
                </a:tc>
                <a:tc>
                  <a:txBody>
                    <a:bodyPr/>
                    <a:lstStyle/>
                    <a:p>
                      <a:pPr algn="ctr" fontAlgn="ctr"/>
                      <a:r>
                        <a:rPr lang="es-CO" sz="1100" u="none" strike="noStrike" dirty="0">
                          <a:effectLst/>
                        </a:rPr>
                        <a:t>Geomorfológico</a:t>
                      </a:r>
                      <a:endParaRPr lang="es-CO" sz="1100" b="0" i="0" u="none" strike="noStrike" dirty="0">
                        <a:solidFill>
                          <a:srgbClr val="000000"/>
                        </a:solidFill>
                        <a:effectLst/>
                        <a:latin typeface="Arial" panose="020B0604020202020204" pitchFamily="34" charset="0"/>
                      </a:endParaRPr>
                    </a:p>
                  </a:txBody>
                  <a:tcPr marL="5852" marR="5852" marT="5852" marB="0" anchor="ctr"/>
                </a:tc>
                <a:tc>
                  <a:txBody>
                    <a:bodyPr/>
                    <a:lstStyle/>
                    <a:p>
                      <a:pPr algn="l" fontAlgn="ctr"/>
                      <a:r>
                        <a:rPr lang="es-CO" sz="1100" u="none" strike="noStrike" dirty="0">
                          <a:effectLst/>
                        </a:rPr>
                        <a:t>Alteración  de  la geoforma del terreno</a:t>
                      </a:r>
                      <a:endParaRPr lang="es-CO" sz="1100" b="0" i="0" u="none" strike="noStrike" dirty="0">
                        <a:solidFill>
                          <a:srgbClr val="000000"/>
                        </a:solidFill>
                        <a:effectLst/>
                        <a:latin typeface="Arial" panose="020B0604020202020204" pitchFamily="34" charset="0"/>
                      </a:endParaRPr>
                    </a:p>
                  </a:txBody>
                  <a:tcPr marL="5852" marR="5852" marT="5852" marB="0" anchor="ctr"/>
                </a:tc>
                <a:extLst>
                  <a:ext uri="{0D108BD9-81ED-4DB2-BD59-A6C34878D82A}">
                    <a16:rowId xmlns:a16="http://schemas.microsoft.com/office/drawing/2014/main" val="3798879616"/>
                  </a:ext>
                </a:extLst>
              </a:tr>
              <a:tr h="211049">
                <a:tc vMerge="1">
                  <a:txBody>
                    <a:bodyPr/>
                    <a:lstStyle/>
                    <a:p>
                      <a:endParaRPr lang="es-CO"/>
                    </a:p>
                  </a:txBody>
                  <a:tcPr/>
                </a:tc>
                <a:tc>
                  <a:txBody>
                    <a:bodyPr/>
                    <a:lstStyle/>
                    <a:p>
                      <a:pPr algn="ctr" fontAlgn="ctr"/>
                      <a:r>
                        <a:rPr lang="es-CO" sz="1100" u="none" strike="noStrike" dirty="0">
                          <a:effectLst/>
                        </a:rPr>
                        <a:t>Geotecnia</a:t>
                      </a:r>
                      <a:endParaRPr lang="es-CO" sz="1100" b="0" i="0" u="none" strike="noStrike" dirty="0">
                        <a:solidFill>
                          <a:srgbClr val="000000"/>
                        </a:solidFill>
                        <a:effectLst/>
                        <a:latin typeface="Arial" panose="020B0604020202020204" pitchFamily="34" charset="0"/>
                      </a:endParaRPr>
                    </a:p>
                  </a:txBody>
                  <a:tcPr marL="5852" marR="5852" marT="5852" marB="0" anchor="ctr"/>
                </a:tc>
                <a:tc>
                  <a:txBody>
                    <a:bodyPr/>
                    <a:lstStyle/>
                    <a:p>
                      <a:pPr algn="l" fontAlgn="ctr"/>
                      <a:r>
                        <a:rPr lang="es-CO" sz="1100" u="none" strike="noStrike" dirty="0">
                          <a:effectLst/>
                        </a:rPr>
                        <a:t>Alteración de las condiciones geotécnicas</a:t>
                      </a:r>
                      <a:endParaRPr lang="es-CO" sz="1100" b="0" i="0" u="none" strike="noStrike" dirty="0">
                        <a:solidFill>
                          <a:srgbClr val="000000"/>
                        </a:solidFill>
                        <a:effectLst/>
                        <a:latin typeface="Arial" panose="020B0604020202020204" pitchFamily="34" charset="0"/>
                      </a:endParaRPr>
                    </a:p>
                  </a:txBody>
                  <a:tcPr marL="5852" marR="5852" marT="5852" marB="0" anchor="ctr"/>
                </a:tc>
                <a:extLst>
                  <a:ext uri="{0D108BD9-81ED-4DB2-BD59-A6C34878D82A}">
                    <a16:rowId xmlns:a16="http://schemas.microsoft.com/office/drawing/2014/main" val="796963303"/>
                  </a:ext>
                </a:extLst>
              </a:tr>
              <a:tr h="211049">
                <a:tc vMerge="1">
                  <a:txBody>
                    <a:bodyPr/>
                    <a:lstStyle/>
                    <a:p>
                      <a:endParaRPr lang="es-CO"/>
                    </a:p>
                  </a:txBody>
                  <a:tcPr/>
                </a:tc>
                <a:tc>
                  <a:txBody>
                    <a:bodyPr/>
                    <a:lstStyle/>
                    <a:p>
                      <a:pPr algn="ctr" fontAlgn="ctr"/>
                      <a:r>
                        <a:rPr lang="es-CO" sz="1100" u="none" strike="noStrike" dirty="0">
                          <a:effectLst/>
                        </a:rPr>
                        <a:t>Hidrogeológico</a:t>
                      </a:r>
                      <a:endParaRPr lang="es-CO" sz="1100" b="0" i="0" u="none" strike="noStrike" dirty="0">
                        <a:solidFill>
                          <a:srgbClr val="000000"/>
                        </a:solidFill>
                        <a:effectLst/>
                        <a:latin typeface="Arial" panose="020B0604020202020204" pitchFamily="34" charset="0"/>
                      </a:endParaRPr>
                    </a:p>
                  </a:txBody>
                  <a:tcPr marL="5852" marR="5852" marT="5852" marB="0" anchor="ctr"/>
                </a:tc>
                <a:tc>
                  <a:txBody>
                    <a:bodyPr/>
                    <a:lstStyle/>
                    <a:p>
                      <a:pPr algn="l" fontAlgn="ctr"/>
                      <a:r>
                        <a:rPr lang="es-CO" sz="1100" u="none" strike="noStrike" dirty="0">
                          <a:effectLst/>
                        </a:rPr>
                        <a:t>Alteración a la calidad del  recurso  hídrico subterráneo</a:t>
                      </a:r>
                      <a:endParaRPr lang="es-CO" sz="1100" b="0" i="0" u="none" strike="noStrike" dirty="0">
                        <a:solidFill>
                          <a:srgbClr val="000000"/>
                        </a:solidFill>
                        <a:effectLst/>
                        <a:latin typeface="Arial" panose="020B0604020202020204" pitchFamily="34" charset="0"/>
                      </a:endParaRPr>
                    </a:p>
                  </a:txBody>
                  <a:tcPr marL="5852" marR="5852" marT="5852" marB="0" anchor="ctr"/>
                </a:tc>
                <a:extLst>
                  <a:ext uri="{0D108BD9-81ED-4DB2-BD59-A6C34878D82A}">
                    <a16:rowId xmlns:a16="http://schemas.microsoft.com/office/drawing/2014/main" val="2878382824"/>
                  </a:ext>
                </a:extLst>
              </a:tr>
              <a:tr h="313376">
                <a:tc vMerge="1">
                  <a:txBody>
                    <a:bodyPr/>
                    <a:lstStyle/>
                    <a:p>
                      <a:endParaRPr lang="es-CO"/>
                    </a:p>
                  </a:txBody>
                  <a:tcPr/>
                </a:tc>
                <a:tc>
                  <a:txBody>
                    <a:bodyPr/>
                    <a:lstStyle/>
                    <a:p>
                      <a:pPr algn="ctr" fontAlgn="ctr"/>
                      <a:r>
                        <a:rPr lang="es-CO" sz="1100" u="none" strike="noStrike" dirty="0">
                          <a:effectLst/>
                        </a:rPr>
                        <a:t>Hidrogeológico</a:t>
                      </a:r>
                      <a:endParaRPr lang="es-CO" sz="1100" b="0" i="0" u="none" strike="noStrike" dirty="0">
                        <a:solidFill>
                          <a:srgbClr val="000000"/>
                        </a:solidFill>
                        <a:effectLst/>
                        <a:latin typeface="Arial" panose="020B0604020202020204" pitchFamily="34" charset="0"/>
                      </a:endParaRPr>
                    </a:p>
                  </a:txBody>
                  <a:tcPr marL="5852" marR="5852" marT="5852" marB="0" anchor="ctr"/>
                </a:tc>
                <a:tc>
                  <a:txBody>
                    <a:bodyPr/>
                    <a:lstStyle/>
                    <a:p>
                      <a:pPr algn="l" fontAlgn="ctr"/>
                      <a:r>
                        <a:rPr lang="es-CO" sz="1100" u="none" strike="noStrike" dirty="0">
                          <a:effectLst/>
                        </a:rPr>
                        <a:t>Alteración en la oferta y/o disponibilidad del recurso   hídrico subterráneo</a:t>
                      </a:r>
                      <a:endParaRPr lang="es-CO" sz="1100" b="0" i="0" u="none" strike="noStrike" dirty="0">
                        <a:solidFill>
                          <a:srgbClr val="000000"/>
                        </a:solidFill>
                        <a:effectLst/>
                        <a:latin typeface="Arial" panose="020B0604020202020204" pitchFamily="34" charset="0"/>
                      </a:endParaRPr>
                    </a:p>
                  </a:txBody>
                  <a:tcPr marL="5852" marR="5852" marT="5852" marB="0" anchor="ctr"/>
                </a:tc>
                <a:extLst>
                  <a:ext uri="{0D108BD9-81ED-4DB2-BD59-A6C34878D82A}">
                    <a16:rowId xmlns:a16="http://schemas.microsoft.com/office/drawing/2014/main" val="1942275497"/>
                  </a:ext>
                </a:extLst>
              </a:tr>
              <a:tr h="211049">
                <a:tc vMerge="1">
                  <a:txBody>
                    <a:bodyPr/>
                    <a:lstStyle/>
                    <a:p>
                      <a:endParaRPr lang="es-CO"/>
                    </a:p>
                  </a:txBody>
                  <a:tcPr/>
                </a:tc>
                <a:tc rowSpan="2">
                  <a:txBody>
                    <a:bodyPr/>
                    <a:lstStyle/>
                    <a:p>
                      <a:pPr algn="ctr" fontAlgn="ctr"/>
                      <a:r>
                        <a:rPr lang="es-CO" sz="1100" u="none" strike="noStrike" dirty="0">
                          <a:effectLst/>
                        </a:rPr>
                        <a:t>Hidrológico</a:t>
                      </a:r>
                      <a:endParaRPr lang="es-CO" sz="1100" b="0" i="0" u="none" strike="noStrike" dirty="0">
                        <a:solidFill>
                          <a:srgbClr val="000000"/>
                        </a:solidFill>
                        <a:effectLst/>
                        <a:latin typeface="Arial" panose="020B0604020202020204" pitchFamily="34" charset="0"/>
                      </a:endParaRPr>
                    </a:p>
                  </a:txBody>
                  <a:tcPr marL="5852" marR="5852" marT="5852" marB="0" anchor="ctr"/>
                </a:tc>
                <a:tc>
                  <a:txBody>
                    <a:bodyPr/>
                    <a:lstStyle/>
                    <a:p>
                      <a:pPr algn="l" fontAlgn="ctr"/>
                      <a:r>
                        <a:rPr lang="es-CO" sz="1100" u="none" strike="noStrike" dirty="0">
                          <a:effectLst/>
                        </a:rPr>
                        <a:t>Alteración hidrogeomorfológica de la dinámica fluvial</a:t>
                      </a:r>
                      <a:endParaRPr lang="es-CO" sz="1100" b="0" i="0" u="none" strike="noStrike" dirty="0">
                        <a:solidFill>
                          <a:srgbClr val="000000"/>
                        </a:solidFill>
                        <a:effectLst/>
                        <a:latin typeface="Arial" panose="020B0604020202020204" pitchFamily="34" charset="0"/>
                      </a:endParaRPr>
                    </a:p>
                  </a:txBody>
                  <a:tcPr marL="5852" marR="5852" marT="5852" marB="0" anchor="ctr"/>
                </a:tc>
                <a:extLst>
                  <a:ext uri="{0D108BD9-81ED-4DB2-BD59-A6C34878D82A}">
                    <a16:rowId xmlns:a16="http://schemas.microsoft.com/office/drawing/2014/main" val="2905623528"/>
                  </a:ext>
                </a:extLst>
              </a:tr>
              <a:tr h="211049">
                <a:tc vMerge="1">
                  <a:txBody>
                    <a:bodyPr/>
                    <a:lstStyle/>
                    <a:p>
                      <a:endParaRPr lang="es-CO"/>
                    </a:p>
                  </a:txBody>
                  <a:tcPr/>
                </a:tc>
                <a:tc vMerge="1">
                  <a:txBody>
                    <a:bodyPr/>
                    <a:lstStyle/>
                    <a:p>
                      <a:endParaRPr lang="es-CO"/>
                    </a:p>
                  </a:txBody>
                  <a:tcPr/>
                </a:tc>
                <a:tc>
                  <a:txBody>
                    <a:bodyPr/>
                    <a:lstStyle/>
                    <a:p>
                      <a:pPr algn="l" fontAlgn="ctr"/>
                      <a:r>
                        <a:rPr lang="es-CO" sz="1100" u="none" strike="noStrike" dirty="0">
                          <a:effectLst/>
                        </a:rPr>
                        <a:t>y/o  del  régimen sedimentológico</a:t>
                      </a:r>
                      <a:endParaRPr lang="es-CO" sz="1100" b="0" i="0" u="none" strike="noStrike" dirty="0">
                        <a:solidFill>
                          <a:srgbClr val="000000"/>
                        </a:solidFill>
                        <a:effectLst/>
                        <a:latin typeface="Arial" panose="020B0604020202020204" pitchFamily="34" charset="0"/>
                      </a:endParaRPr>
                    </a:p>
                  </a:txBody>
                  <a:tcPr marL="5852" marR="5852" marT="5852" marB="0" anchor="ctr"/>
                </a:tc>
                <a:extLst>
                  <a:ext uri="{0D108BD9-81ED-4DB2-BD59-A6C34878D82A}">
                    <a16:rowId xmlns:a16="http://schemas.microsoft.com/office/drawing/2014/main" val="2958431786"/>
                  </a:ext>
                </a:extLst>
              </a:tr>
              <a:tr h="211049">
                <a:tc vMerge="1">
                  <a:txBody>
                    <a:bodyPr/>
                    <a:lstStyle/>
                    <a:p>
                      <a:endParaRPr lang="es-CO"/>
                    </a:p>
                  </a:txBody>
                  <a:tcPr/>
                </a:tc>
                <a:tc>
                  <a:txBody>
                    <a:bodyPr/>
                    <a:lstStyle/>
                    <a:p>
                      <a:pPr algn="ctr" fontAlgn="ctr"/>
                      <a:r>
                        <a:rPr lang="es-CO" sz="1100" u="none" strike="noStrike" dirty="0">
                          <a:effectLst/>
                        </a:rPr>
                        <a:t>Hidrológico</a:t>
                      </a:r>
                      <a:endParaRPr lang="es-CO" sz="1100" b="0" i="0" u="none" strike="noStrike" dirty="0">
                        <a:solidFill>
                          <a:srgbClr val="000000"/>
                        </a:solidFill>
                        <a:effectLst/>
                        <a:latin typeface="Arial" panose="020B0604020202020204" pitchFamily="34" charset="0"/>
                      </a:endParaRPr>
                    </a:p>
                  </a:txBody>
                  <a:tcPr marL="5852" marR="5852" marT="5852" marB="0" anchor="ctr"/>
                </a:tc>
                <a:tc>
                  <a:txBody>
                    <a:bodyPr/>
                    <a:lstStyle/>
                    <a:p>
                      <a:pPr algn="l" fontAlgn="ctr"/>
                      <a:r>
                        <a:rPr lang="es-CO" sz="1100" u="none" strike="noStrike" dirty="0">
                          <a:effectLst/>
                        </a:rPr>
                        <a:t>Alteración en la calidad del  recurso  hídrico superficial</a:t>
                      </a:r>
                      <a:endParaRPr lang="es-CO" sz="1100" b="0" i="0" u="none" strike="noStrike" dirty="0">
                        <a:solidFill>
                          <a:srgbClr val="000000"/>
                        </a:solidFill>
                        <a:effectLst/>
                        <a:latin typeface="Arial" panose="020B0604020202020204" pitchFamily="34" charset="0"/>
                      </a:endParaRPr>
                    </a:p>
                  </a:txBody>
                  <a:tcPr marL="5852" marR="5852" marT="5852" marB="0" anchor="ctr"/>
                </a:tc>
                <a:extLst>
                  <a:ext uri="{0D108BD9-81ED-4DB2-BD59-A6C34878D82A}">
                    <a16:rowId xmlns:a16="http://schemas.microsoft.com/office/drawing/2014/main" val="3317133662"/>
                  </a:ext>
                </a:extLst>
              </a:tr>
              <a:tr h="313376">
                <a:tc vMerge="1">
                  <a:txBody>
                    <a:bodyPr/>
                    <a:lstStyle/>
                    <a:p>
                      <a:endParaRPr lang="es-CO"/>
                    </a:p>
                  </a:txBody>
                  <a:tcPr/>
                </a:tc>
                <a:tc>
                  <a:txBody>
                    <a:bodyPr/>
                    <a:lstStyle/>
                    <a:p>
                      <a:pPr algn="ctr" fontAlgn="ctr"/>
                      <a:r>
                        <a:rPr lang="es-CO" sz="1100" u="none" strike="noStrike" dirty="0">
                          <a:effectLst/>
                        </a:rPr>
                        <a:t>Hidrológico</a:t>
                      </a:r>
                      <a:endParaRPr lang="es-CO" sz="1100" b="0" i="0" u="none" strike="noStrike" dirty="0">
                        <a:solidFill>
                          <a:srgbClr val="000000"/>
                        </a:solidFill>
                        <a:effectLst/>
                        <a:latin typeface="Arial" panose="020B0604020202020204" pitchFamily="34" charset="0"/>
                      </a:endParaRPr>
                    </a:p>
                  </a:txBody>
                  <a:tcPr marL="5852" marR="5852" marT="5852" marB="0" anchor="ctr"/>
                </a:tc>
                <a:tc>
                  <a:txBody>
                    <a:bodyPr/>
                    <a:lstStyle/>
                    <a:p>
                      <a:pPr algn="l" fontAlgn="ctr"/>
                      <a:r>
                        <a:rPr lang="es-CO" sz="1100" u="none" strike="noStrike" dirty="0">
                          <a:effectLst/>
                        </a:rPr>
                        <a:t>Alteración en la oferta y disponibilidad  del recurso   hídrico superficial</a:t>
                      </a:r>
                      <a:endParaRPr lang="es-CO" sz="1100" b="0" i="0" u="none" strike="noStrike" dirty="0">
                        <a:solidFill>
                          <a:srgbClr val="000000"/>
                        </a:solidFill>
                        <a:effectLst/>
                        <a:latin typeface="Arial" panose="020B0604020202020204" pitchFamily="34" charset="0"/>
                      </a:endParaRPr>
                    </a:p>
                  </a:txBody>
                  <a:tcPr marL="5852" marR="5852" marT="5852" marB="0" anchor="ctr"/>
                </a:tc>
                <a:extLst>
                  <a:ext uri="{0D108BD9-81ED-4DB2-BD59-A6C34878D82A}">
                    <a16:rowId xmlns:a16="http://schemas.microsoft.com/office/drawing/2014/main" val="387221851"/>
                  </a:ext>
                </a:extLst>
              </a:tr>
              <a:tr h="127909">
                <a:tc vMerge="1">
                  <a:txBody>
                    <a:bodyPr/>
                    <a:lstStyle/>
                    <a:p>
                      <a:endParaRPr lang="es-CO"/>
                    </a:p>
                  </a:txBody>
                  <a:tcPr/>
                </a:tc>
                <a:tc>
                  <a:txBody>
                    <a:bodyPr/>
                    <a:lstStyle/>
                    <a:p>
                      <a:pPr algn="ctr" fontAlgn="ctr"/>
                      <a:r>
                        <a:rPr lang="es-CO" sz="1100" u="none" strike="noStrike" dirty="0">
                          <a:effectLst/>
                        </a:rPr>
                        <a:t>Suelo</a:t>
                      </a:r>
                      <a:endParaRPr lang="es-CO" sz="1100" b="0" i="0" u="none" strike="noStrike" dirty="0">
                        <a:solidFill>
                          <a:srgbClr val="000000"/>
                        </a:solidFill>
                        <a:effectLst/>
                        <a:latin typeface="Arial" panose="020B0604020202020204" pitchFamily="34" charset="0"/>
                      </a:endParaRPr>
                    </a:p>
                  </a:txBody>
                  <a:tcPr marL="5852" marR="5852" marT="5852" marB="0" anchor="ctr"/>
                </a:tc>
                <a:tc>
                  <a:txBody>
                    <a:bodyPr/>
                    <a:lstStyle/>
                    <a:p>
                      <a:pPr algn="l" fontAlgn="ctr"/>
                      <a:r>
                        <a:rPr lang="es-CO" sz="1100" u="none" strike="noStrike" dirty="0">
                          <a:effectLst/>
                        </a:rPr>
                        <a:t>Alteración a la calidad del suelo</a:t>
                      </a:r>
                      <a:endParaRPr lang="es-CO" sz="1100" b="0" i="0" u="none" strike="noStrike" dirty="0">
                        <a:solidFill>
                          <a:srgbClr val="000000"/>
                        </a:solidFill>
                        <a:effectLst/>
                        <a:latin typeface="Arial" panose="020B0604020202020204" pitchFamily="34" charset="0"/>
                      </a:endParaRPr>
                    </a:p>
                  </a:txBody>
                  <a:tcPr marL="5852" marR="5852" marT="5852" marB="0" anchor="ctr"/>
                </a:tc>
                <a:extLst>
                  <a:ext uri="{0D108BD9-81ED-4DB2-BD59-A6C34878D82A}">
                    <a16:rowId xmlns:a16="http://schemas.microsoft.com/office/drawing/2014/main" val="2073380359"/>
                  </a:ext>
                </a:extLst>
              </a:tr>
              <a:tr h="211049">
                <a:tc rowSpan="6">
                  <a:txBody>
                    <a:bodyPr/>
                    <a:lstStyle/>
                    <a:p>
                      <a:pPr algn="ctr" fontAlgn="ctr"/>
                      <a:r>
                        <a:rPr lang="es-CO" sz="1100" u="none" strike="noStrike" dirty="0">
                          <a:effectLst/>
                        </a:rPr>
                        <a:t>Biótico</a:t>
                      </a:r>
                      <a:endParaRPr lang="es-CO" sz="1100" b="0" i="0" u="none" strike="noStrike" dirty="0">
                        <a:solidFill>
                          <a:srgbClr val="000000"/>
                        </a:solidFill>
                        <a:effectLst/>
                        <a:latin typeface="Arial" panose="020B0604020202020204" pitchFamily="34" charset="0"/>
                      </a:endParaRPr>
                    </a:p>
                  </a:txBody>
                  <a:tcPr marL="5852" marR="5852" marT="5852" marB="0" anchor="ctr"/>
                </a:tc>
                <a:tc>
                  <a:txBody>
                    <a:bodyPr/>
                    <a:lstStyle/>
                    <a:p>
                      <a:pPr algn="ctr" fontAlgn="ctr"/>
                      <a:r>
                        <a:rPr lang="es-CO" sz="1100" u="none" strike="noStrike" dirty="0">
                          <a:effectLst/>
                        </a:rPr>
                        <a:t>Ecosistema</a:t>
                      </a:r>
                      <a:endParaRPr lang="es-CO" sz="1100" b="0" i="0" u="none" strike="noStrike" dirty="0">
                        <a:solidFill>
                          <a:srgbClr val="000000"/>
                        </a:solidFill>
                        <a:effectLst/>
                        <a:latin typeface="Arial" panose="020B0604020202020204" pitchFamily="34" charset="0"/>
                      </a:endParaRPr>
                    </a:p>
                  </a:txBody>
                  <a:tcPr marL="5852" marR="5852" marT="5852" marB="0" anchor="ctr"/>
                </a:tc>
                <a:tc>
                  <a:txBody>
                    <a:bodyPr/>
                    <a:lstStyle/>
                    <a:p>
                      <a:pPr algn="l" fontAlgn="ctr"/>
                      <a:r>
                        <a:rPr lang="es-CO" sz="1100" u="none" strike="noStrike" dirty="0">
                          <a:effectLst/>
                        </a:rPr>
                        <a:t>Alteración   a ecosistemas terrestres</a:t>
                      </a:r>
                      <a:endParaRPr lang="es-CO" sz="1100" b="0" i="0" u="none" strike="noStrike" dirty="0">
                        <a:solidFill>
                          <a:srgbClr val="000000"/>
                        </a:solidFill>
                        <a:effectLst/>
                        <a:latin typeface="Arial" panose="020B0604020202020204" pitchFamily="34" charset="0"/>
                      </a:endParaRPr>
                    </a:p>
                  </a:txBody>
                  <a:tcPr marL="5852" marR="5852" marT="5852" marB="0" anchor="ctr"/>
                </a:tc>
                <a:extLst>
                  <a:ext uri="{0D108BD9-81ED-4DB2-BD59-A6C34878D82A}">
                    <a16:rowId xmlns:a16="http://schemas.microsoft.com/office/drawing/2014/main" val="687340738"/>
                  </a:ext>
                </a:extLst>
              </a:tr>
              <a:tr h="127909">
                <a:tc vMerge="1">
                  <a:txBody>
                    <a:bodyPr/>
                    <a:lstStyle/>
                    <a:p>
                      <a:endParaRPr lang="es-CO"/>
                    </a:p>
                  </a:txBody>
                  <a:tcPr/>
                </a:tc>
                <a:tc>
                  <a:txBody>
                    <a:bodyPr/>
                    <a:lstStyle/>
                    <a:p>
                      <a:pPr algn="ctr" fontAlgn="ctr"/>
                      <a:r>
                        <a:rPr lang="es-CO" sz="1100" u="none" strike="noStrike" dirty="0">
                          <a:effectLst/>
                        </a:rPr>
                        <a:t>Cobertura</a:t>
                      </a:r>
                      <a:endParaRPr lang="es-CO" sz="1100" b="0" i="0" u="none" strike="noStrike" dirty="0">
                        <a:solidFill>
                          <a:srgbClr val="000000"/>
                        </a:solidFill>
                        <a:effectLst/>
                        <a:latin typeface="Arial" panose="020B0604020202020204" pitchFamily="34" charset="0"/>
                      </a:endParaRPr>
                    </a:p>
                  </a:txBody>
                  <a:tcPr marL="5852" marR="5852" marT="5852" marB="0" anchor="ctr"/>
                </a:tc>
                <a:tc>
                  <a:txBody>
                    <a:bodyPr/>
                    <a:lstStyle/>
                    <a:p>
                      <a:pPr algn="l" fontAlgn="ctr"/>
                      <a:r>
                        <a:rPr lang="es-CO" sz="1100" u="none" strike="noStrike" dirty="0">
                          <a:effectLst/>
                        </a:rPr>
                        <a:t>Alteración a cobertura vegetal</a:t>
                      </a:r>
                      <a:endParaRPr lang="es-CO" sz="1100" b="0" i="0" u="none" strike="noStrike" dirty="0">
                        <a:solidFill>
                          <a:srgbClr val="000000"/>
                        </a:solidFill>
                        <a:effectLst/>
                        <a:latin typeface="Arial" panose="020B0604020202020204" pitchFamily="34" charset="0"/>
                      </a:endParaRPr>
                    </a:p>
                  </a:txBody>
                  <a:tcPr marL="5852" marR="5852" marT="5852" marB="0" anchor="ctr"/>
                </a:tc>
                <a:extLst>
                  <a:ext uri="{0D108BD9-81ED-4DB2-BD59-A6C34878D82A}">
                    <a16:rowId xmlns:a16="http://schemas.microsoft.com/office/drawing/2014/main" val="1948454560"/>
                  </a:ext>
                </a:extLst>
              </a:tr>
              <a:tr h="211049">
                <a:tc vMerge="1">
                  <a:txBody>
                    <a:bodyPr/>
                    <a:lstStyle/>
                    <a:p>
                      <a:endParaRPr lang="es-CO"/>
                    </a:p>
                  </a:txBody>
                  <a:tcPr/>
                </a:tc>
                <a:tc>
                  <a:txBody>
                    <a:bodyPr/>
                    <a:lstStyle/>
                    <a:p>
                      <a:pPr algn="ctr" fontAlgn="ctr"/>
                      <a:r>
                        <a:rPr lang="es-CO" sz="1100" u="none" strike="noStrike" dirty="0">
                          <a:effectLst/>
                        </a:rPr>
                        <a:t>Flora</a:t>
                      </a:r>
                      <a:endParaRPr lang="es-CO" sz="1100" b="0" i="0" u="none" strike="noStrike" dirty="0">
                        <a:solidFill>
                          <a:srgbClr val="000000"/>
                        </a:solidFill>
                        <a:effectLst/>
                        <a:latin typeface="Arial" panose="020B0604020202020204" pitchFamily="34" charset="0"/>
                      </a:endParaRPr>
                    </a:p>
                  </a:txBody>
                  <a:tcPr marL="5852" marR="5852" marT="5852" marB="0" anchor="ctr"/>
                </a:tc>
                <a:tc>
                  <a:txBody>
                    <a:bodyPr/>
                    <a:lstStyle/>
                    <a:p>
                      <a:pPr algn="l" fontAlgn="ctr"/>
                      <a:r>
                        <a:rPr lang="es-CO" sz="1100" u="none" strike="noStrike" dirty="0">
                          <a:effectLst/>
                        </a:rPr>
                        <a:t>Alteración   a comunidades de flora</a:t>
                      </a:r>
                      <a:endParaRPr lang="es-CO" sz="1100" b="0" i="0" u="none" strike="noStrike" dirty="0">
                        <a:solidFill>
                          <a:srgbClr val="000000"/>
                        </a:solidFill>
                        <a:effectLst/>
                        <a:latin typeface="Arial" panose="020B0604020202020204" pitchFamily="34" charset="0"/>
                      </a:endParaRPr>
                    </a:p>
                  </a:txBody>
                  <a:tcPr marL="5852" marR="5852" marT="5852" marB="0" anchor="ctr"/>
                </a:tc>
                <a:extLst>
                  <a:ext uri="{0D108BD9-81ED-4DB2-BD59-A6C34878D82A}">
                    <a16:rowId xmlns:a16="http://schemas.microsoft.com/office/drawing/2014/main" val="4211702376"/>
                  </a:ext>
                </a:extLst>
              </a:tr>
              <a:tr h="211049">
                <a:tc vMerge="1">
                  <a:txBody>
                    <a:bodyPr/>
                    <a:lstStyle/>
                    <a:p>
                      <a:endParaRPr lang="es-CO"/>
                    </a:p>
                  </a:txBody>
                  <a:tcPr/>
                </a:tc>
                <a:tc>
                  <a:txBody>
                    <a:bodyPr/>
                    <a:lstStyle/>
                    <a:p>
                      <a:pPr algn="ctr" fontAlgn="ctr"/>
                      <a:r>
                        <a:rPr lang="es-CO" sz="1100" u="none" strike="noStrike" dirty="0">
                          <a:effectLst/>
                        </a:rPr>
                        <a:t>Fauna</a:t>
                      </a:r>
                      <a:endParaRPr lang="es-CO" sz="1100" b="0" i="0" u="none" strike="noStrike" dirty="0">
                        <a:solidFill>
                          <a:srgbClr val="000000"/>
                        </a:solidFill>
                        <a:effectLst/>
                        <a:latin typeface="Arial" panose="020B0604020202020204" pitchFamily="34" charset="0"/>
                      </a:endParaRPr>
                    </a:p>
                  </a:txBody>
                  <a:tcPr marL="5852" marR="5852" marT="5852" marB="0" anchor="ctr"/>
                </a:tc>
                <a:tc>
                  <a:txBody>
                    <a:bodyPr/>
                    <a:lstStyle/>
                    <a:p>
                      <a:pPr algn="l" fontAlgn="ctr"/>
                      <a:r>
                        <a:rPr lang="es-CO" sz="1100" u="none" strike="noStrike" dirty="0">
                          <a:effectLst/>
                        </a:rPr>
                        <a:t>Alteración   a comunidades de fauna terrestre</a:t>
                      </a:r>
                      <a:endParaRPr lang="es-CO" sz="1100" b="0" i="0" u="none" strike="noStrike" dirty="0">
                        <a:solidFill>
                          <a:srgbClr val="000000"/>
                        </a:solidFill>
                        <a:effectLst/>
                        <a:latin typeface="Arial" panose="020B0604020202020204" pitchFamily="34" charset="0"/>
                      </a:endParaRPr>
                    </a:p>
                  </a:txBody>
                  <a:tcPr marL="5852" marR="5852" marT="5852" marB="0" anchor="ctr"/>
                </a:tc>
                <a:extLst>
                  <a:ext uri="{0D108BD9-81ED-4DB2-BD59-A6C34878D82A}">
                    <a16:rowId xmlns:a16="http://schemas.microsoft.com/office/drawing/2014/main" val="3172887603"/>
                  </a:ext>
                </a:extLst>
              </a:tr>
              <a:tr h="211049">
                <a:tc vMerge="1">
                  <a:txBody>
                    <a:bodyPr/>
                    <a:lstStyle/>
                    <a:p>
                      <a:endParaRPr lang="es-CO"/>
                    </a:p>
                  </a:txBody>
                  <a:tcPr/>
                </a:tc>
                <a:tc>
                  <a:txBody>
                    <a:bodyPr/>
                    <a:lstStyle/>
                    <a:p>
                      <a:pPr algn="ctr" fontAlgn="ctr"/>
                      <a:r>
                        <a:rPr lang="es-CO" sz="1100" u="none" strike="noStrike" dirty="0">
                          <a:effectLst/>
                        </a:rPr>
                        <a:t>Ecosistemas</a:t>
                      </a:r>
                      <a:endParaRPr lang="es-CO" sz="1100" b="0" i="0" u="none" strike="noStrike" dirty="0">
                        <a:solidFill>
                          <a:srgbClr val="000000"/>
                        </a:solidFill>
                        <a:effectLst/>
                        <a:latin typeface="Arial" panose="020B0604020202020204" pitchFamily="34" charset="0"/>
                      </a:endParaRPr>
                    </a:p>
                  </a:txBody>
                  <a:tcPr marL="5852" marR="5852" marT="5852" marB="0" anchor="ctr"/>
                </a:tc>
                <a:tc>
                  <a:txBody>
                    <a:bodyPr/>
                    <a:lstStyle/>
                    <a:p>
                      <a:pPr algn="l" fontAlgn="ctr"/>
                      <a:r>
                        <a:rPr lang="es-CO" sz="1100" u="none" strike="noStrike" dirty="0">
                          <a:effectLst/>
                        </a:rPr>
                        <a:t>Alteración   a ecosistemas acuáticos</a:t>
                      </a:r>
                      <a:endParaRPr lang="es-CO" sz="1100" b="0" i="0" u="none" strike="noStrike" dirty="0">
                        <a:solidFill>
                          <a:srgbClr val="000000"/>
                        </a:solidFill>
                        <a:effectLst/>
                        <a:latin typeface="Arial" panose="020B0604020202020204" pitchFamily="34" charset="0"/>
                      </a:endParaRPr>
                    </a:p>
                  </a:txBody>
                  <a:tcPr marL="5852" marR="5852" marT="5852" marB="0" anchor="ctr"/>
                </a:tc>
                <a:extLst>
                  <a:ext uri="{0D108BD9-81ED-4DB2-BD59-A6C34878D82A}">
                    <a16:rowId xmlns:a16="http://schemas.microsoft.com/office/drawing/2014/main" val="3936625123"/>
                  </a:ext>
                </a:extLst>
              </a:tr>
              <a:tr h="211049">
                <a:tc vMerge="1">
                  <a:txBody>
                    <a:bodyPr/>
                    <a:lstStyle/>
                    <a:p>
                      <a:endParaRPr lang="es-CO"/>
                    </a:p>
                  </a:txBody>
                  <a:tcPr/>
                </a:tc>
                <a:tc>
                  <a:txBody>
                    <a:bodyPr/>
                    <a:lstStyle/>
                    <a:p>
                      <a:pPr algn="ctr" fontAlgn="ctr"/>
                      <a:r>
                        <a:rPr lang="es-CO" sz="1100" u="none" strike="noStrike" dirty="0">
                          <a:effectLst/>
                        </a:rPr>
                        <a:t>Fauna- Hidrobiota</a:t>
                      </a:r>
                      <a:endParaRPr lang="es-CO" sz="1100" b="0" i="0" u="none" strike="noStrike" dirty="0">
                        <a:solidFill>
                          <a:srgbClr val="000000"/>
                        </a:solidFill>
                        <a:effectLst/>
                        <a:latin typeface="Arial" panose="020B0604020202020204" pitchFamily="34" charset="0"/>
                      </a:endParaRPr>
                    </a:p>
                  </a:txBody>
                  <a:tcPr marL="5852" marR="5852" marT="5852" marB="0" anchor="ctr"/>
                </a:tc>
                <a:tc>
                  <a:txBody>
                    <a:bodyPr/>
                    <a:lstStyle/>
                    <a:p>
                      <a:pPr algn="l" fontAlgn="ctr"/>
                      <a:r>
                        <a:rPr lang="es-CO" sz="1100" u="none" strike="noStrike" dirty="0">
                          <a:effectLst/>
                        </a:rPr>
                        <a:t>Alteración  a  la hidrobiota incluyendo la fauna acuática</a:t>
                      </a:r>
                      <a:endParaRPr lang="es-CO" sz="1100" b="0" i="0" u="none" strike="noStrike" dirty="0">
                        <a:solidFill>
                          <a:srgbClr val="000000"/>
                        </a:solidFill>
                        <a:effectLst/>
                        <a:latin typeface="Arial" panose="020B0604020202020204" pitchFamily="34" charset="0"/>
                      </a:endParaRPr>
                    </a:p>
                  </a:txBody>
                  <a:tcPr marL="5852" marR="5852" marT="5852" marB="0" anchor="ctr"/>
                </a:tc>
                <a:extLst>
                  <a:ext uri="{0D108BD9-81ED-4DB2-BD59-A6C34878D82A}">
                    <a16:rowId xmlns:a16="http://schemas.microsoft.com/office/drawing/2014/main" val="586776761"/>
                  </a:ext>
                </a:extLst>
              </a:tr>
              <a:tr h="211049">
                <a:tc rowSpan="5">
                  <a:txBody>
                    <a:bodyPr/>
                    <a:lstStyle/>
                    <a:p>
                      <a:pPr algn="ctr" fontAlgn="ctr"/>
                      <a:r>
                        <a:rPr lang="es-CO" sz="1100" u="none" strike="noStrike" dirty="0">
                          <a:effectLst/>
                        </a:rPr>
                        <a:t>Socioeconómico</a:t>
                      </a:r>
                      <a:endParaRPr lang="es-CO" sz="1100" b="0" i="0" u="none" strike="noStrike" dirty="0">
                        <a:solidFill>
                          <a:srgbClr val="000000"/>
                        </a:solidFill>
                        <a:effectLst/>
                        <a:latin typeface="Arial" panose="020B0604020202020204" pitchFamily="34" charset="0"/>
                      </a:endParaRPr>
                    </a:p>
                  </a:txBody>
                  <a:tcPr marL="5852" marR="5852" marT="5852" marB="0" anchor="ctr"/>
                </a:tc>
                <a:tc>
                  <a:txBody>
                    <a:bodyPr/>
                    <a:lstStyle/>
                    <a:p>
                      <a:pPr algn="ctr" fontAlgn="ctr"/>
                      <a:r>
                        <a:rPr lang="es-CO" sz="1100" u="none" strike="noStrike" dirty="0">
                          <a:effectLst/>
                        </a:rPr>
                        <a:t>Demográfico</a:t>
                      </a:r>
                      <a:endParaRPr lang="es-CO" sz="1100" b="0" i="0" u="none" strike="noStrike" dirty="0">
                        <a:solidFill>
                          <a:srgbClr val="000000"/>
                        </a:solidFill>
                        <a:effectLst/>
                        <a:latin typeface="Arial" panose="020B0604020202020204" pitchFamily="34" charset="0"/>
                      </a:endParaRPr>
                    </a:p>
                  </a:txBody>
                  <a:tcPr marL="5852" marR="5852" marT="5852" marB="0" anchor="ctr"/>
                </a:tc>
                <a:tc>
                  <a:txBody>
                    <a:bodyPr/>
                    <a:lstStyle/>
                    <a:p>
                      <a:pPr algn="l" fontAlgn="ctr"/>
                      <a:r>
                        <a:rPr lang="es-CO" sz="1100" u="none" strike="noStrike" dirty="0">
                          <a:effectLst/>
                        </a:rPr>
                        <a:t>Cambio en las variables demográficas</a:t>
                      </a:r>
                      <a:endParaRPr lang="es-CO" sz="1100" b="0" i="0" u="none" strike="noStrike" dirty="0">
                        <a:solidFill>
                          <a:srgbClr val="000000"/>
                        </a:solidFill>
                        <a:effectLst/>
                        <a:latin typeface="Arial" panose="020B0604020202020204" pitchFamily="34" charset="0"/>
                      </a:endParaRPr>
                    </a:p>
                  </a:txBody>
                  <a:tcPr marL="5852" marR="5852" marT="5852" marB="0" anchor="ctr"/>
                </a:tc>
                <a:extLst>
                  <a:ext uri="{0D108BD9-81ED-4DB2-BD59-A6C34878D82A}">
                    <a16:rowId xmlns:a16="http://schemas.microsoft.com/office/drawing/2014/main" val="3546847169"/>
                  </a:ext>
                </a:extLst>
              </a:tr>
              <a:tr h="211049">
                <a:tc vMerge="1">
                  <a:txBody>
                    <a:bodyPr/>
                    <a:lstStyle/>
                    <a:p>
                      <a:endParaRPr lang="es-CO"/>
                    </a:p>
                  </a:txBody>
                  <a:tcPr/>
                </a:tc>
                <a:tc>
                  <a:txBody>
                    <a:bodyPr/>
                    <a:lstStyle/>
                    <a:p>
                      <a:pPr algn="ctr" fontAlgn="ctr"/>
                      <a:r>
                        <a:rPr lang="es-CO" sz="1100" u="none" strike="noStrike" dirty="0">
                          <a:effectLst/>
                        </a:rPr>
                        <a:t>Cultural</a:t>
                      </a:r>
                      <a:endParaRPr lang="es-CO" sz="1100" b="0" i="0" u="none" strike="noStrike" dirty="0">
                        <a:solidFill>
                          <a:srgbClr val="000000"/>
                        </a:solidFill>
                        <a:effectLst/>
                        <a:latin typeface="Arial" panose="020B0604020202020204" pitchFamily="34" charset="0"/>
                      </a:endParaRPr>
                    </a:p>
                  </a:txBody>
                  <a:tcPr marL="5852" marR="5852" marT="5852" marB="0" anchor="ctr"/>
                </a:tc>
                <a:tc>
                  <a:txBody>
                    <a:bodyPr/>
                    <a:lstStyle/>
                    <a:p>
                      <a:pPr algn="l" fontAlgn="ctr"/>
                      <a:r>
                        <a:rPr lang="es-CO" sz="1100" u="none" strike="noStrike" dirty="0">
                          <a:effectLst/>
                        </a:rPr>
                        <a:t>Alteración  en  la percepción visual del paisaje</a:t>
                      </a:r>
                      <a:endParaRPr lang="es-CO" sz="1100" b="0" i="0" u="none" strike="noStrike" dirty="0">
                        <a:solidFill>
                          <a:srgbClr val="000000"/>
                        </a:solidFill>
                        <a:effectLst/>
                        <a:latin typeface="Arial" panose="020B0604020202020204" pitchFamily="34" charset="0"/>
                      </a:endParaRPr>
                    </a:p>
                  </a:txBody>
                  <a:tcPr marL="5852" marR="5852" marT="5852" marB="0" anchor="ctr"/>
                </a:tc>
                <a:extLst>
                  <a:ext uri="{0D108BD9-81ED-4DB2-BD59-A6C34878D82A}">
                    <a16:rowId xmlns:a16="http://schemas.microsoft.com/office/drawing/2014/main" val="2744434916"/>
                  </a:ext>
                </a:extLst>
              </a:tr>
              <a:tr h="249421">
                <a:tc vMerge="1">
                  <a:txBody>
                    <a:bodyPr/>
                    <a:lstStyle/>
                    <a:p>
                      <a:endParaRPr lang="es-CO"/>
                    </a:p>
                  </a:txBody>
                  <a:tcPr/>
                </a:tc>
                <a:tc>
                  <a:txBody>
                    <a:bodyPr/>
                    <a:lstStyle/>
                    <a:p>
                      <a:pPr algn="ctr" fontAlgn="ctr"/>
                      <a:r>
                        <a:rPr lang="es-CO" sz="1100" u="none" strike="noStrike" dirty="0">
                          <a:effectLst/>
                        </a:rPr>
                        <a:t>Político Administrativo</a:t>
                      </a:r>
                      <a:endParaRPr lang="es-CO" sz="1100" b="0" i="0" u="none" strike="noStrike" dirty="0">
                        <a:solidFill>
                          <a:srgbClr val="000000"/>
                        </a:solidFill>
                        <a:effectLst/>
                        <a:latin typeface="Arial" panose="020B0604020202020204" pitchFamily="34" charset="0"/>
                      </a:endParaRPr>
                    </a:p>
                  </a:txBody>
                  <a:tcPr marL="5852" marR="5852" marT="5852" marB="0" anchor="ctr"/>
                </a:tc>
                <a:tc>
                  <a:txBody>
                    <a:bodyPr/>
                    <a:lstStyle/>
                    <a:p>
                      <a:pPr algn="l" fontAlgn="ctr"/>
                      <a:r>
                        <a:rPr lang="es-CO" sz="1100" u="none" strike="noStrike" dirty="0">
                          <a:effectLst/>
                        </a:rPr>
                        <a:t>Generación   y/o alteración de conflictos sociales</a:t>
                      </a:r>
                      <a:endParaRPr lang="es-CO" sz="1100" b="0" i="0" u="none" strike="noStrike" dirty="0">
                        <a:solidFill>
                          <a:srgbClr val="000000"/>
                        </a:solidFill>
                        <a:effectLst/>
                        <a:latin typeface="Arial" panose="020B0604020202020204" pitchFamily="34" charset="0"/>
                      </a:endParaRPr>
                    </a:p>
                  </a:txBody>
                  <a:tcPr marL="5852" marR="5852" marT="5852" marB="0" anchor="ctr"/>
                </a:tc>
                <a:extLst>
                  <a:ext uri="{0D108BD9-81ED-4DB2-BD59-A6C34878D82A}">
                    <a16:rowId xmlns:a16="http://schemas.microsoft.com/office/drawing/2014/main" val="3565187821"/>
                  </a:ext>
                </a:extLst>
              </a:tr>
              <a:tr h="313376">
                <a:tc vMerge="1">
                  <a:txBody>
                    <a:bodyPr/>
                    <a:lstStyle/>
                    <a:p>
                      <a:endParaRPr lang="es-CO"/>
                    </a:p>
                  </a:txBody>
                  <a:tcPr/>
                </a:tc>
                <a:tc>
                  <a:txBody>
                    <a:bodyPr/>
                    <a:lstStyle/>
                    <a:p>
                      <a:pPr algn="ctr" fontAlgn="ctr"/>
                      <a:r>
                        <a:rPr lang="es-CO" sz="1100" u="none" strike="noStrike" dirty="0">
                          <a:effectLst/>
                        </a:rPr>
                        <a:t>Espacial</a:t>
                      </a:r>
                      <a:endParaRPr lang="es-CO" sz="1100" b="0" i="0" u="none" strike="noStrike" dirty="0">
                        <a:solidFill>
                          <a:srgbClr val="000000"/>
                        </a:solidFill>
                        <a:effectLst/>
                        <a:latin typeface="Arial" panose="020B0604020202020204" pitchFamily="34" charset="0"/>
                      </a:endParaRPr>
                    </a:p>
                  </a:txBody>
                  <a:tcPr marL="5852" marR="5852" marT="5852" marB="0" anchor="ctr"/>
                </a:tc>
                <a:tc>
                  <a:txBody>
                    <a:bodyPr/>
                    <a:lstStyle/>
                    <a:p>
                      <a:pPr algn="l" fontAlgn="ctr"/>
                      <a:r>
                        <a:rPr lang="es-CO" sz="1100" u="none" strike="noStrike" dirty="0">
                          <a:effectLst/>
                        </a:rPr>
                        <a:t>Modificación  de  la accesibilidad, movilidad    y conectividad local</a:t>
                      </a:r>
                      <a:endParaRPr lang="es-CO" sz="1100" b="0" i="0" u="none" strike="noStrike" dirty="0">
                        <a:solidFill>
                          <a:srgbClr val="000000"/>
                        </a:solidFill>
                        <a:effectLst/>
                        <a:latin typeface="Arial" panose="020B0604020202020204" pitchFamily="34" charset="0"/>
                      </a:endParaRPr>
                    </a:p>
                  </a:txBody>
                  <a:tcPr marL="5852" marR="5852" marT="5852" marB="0" anchor="ctr"/>
                </a:tc>
                <a:extLst>
                  <a:ext uri="{0D108BD9-81ED-4DB2-BD59-A6C34878D82A}">
                    <a16:rowId xmlns:a16="http://schemas.microsoft.com/office/drawing/2014/main" val="1574489254"/>
                  </a:ext>
                </a:extLst>
              </a:tr>
              <a:tr h="211049">
                <a:tc vMerge="1">
                  <a:txBody>
                    <a:bodyPr/>
                    <a:lstStyle/>
                    <a:p>
                      <a:endParaRPr lang="es-CO"/>
                    </a:p>
                  </a:txBody>
                  <a:tcPr/>
                </a:tc>
                <a:tc>
                  <a:txBody>
                    <a:bodyPr/>
                    <a:lstStyle/>
                    <a:p>
                      <a:pPr algn="ctr" fontAlgn="ctr"/>
                      <a:r>
                        <a:rPr lang="es-CO" sz="1100" u="none" strike="noStrike" dirty="0">
                          <a:effectLst/>
                        </a:rPr>
                        <a:t>Económico</a:t>
                      </a:r>
                      <a:endParaRPr lang="es-CO" sz="1100" b="0" i="0" u="none" strike="noStrike" dirty="0">
                        <a:solidFill>
                          <a:srgbClr val="000000"/>
                        </a:solidFill>
                        <a:effectLst/>
                        <a:latin typeface="Arial" panose="020B0604020202020204" pitchFamily="34" charset="0"/>
                      </a:endParaRPr>
                    </a:p>
                  </a:txBody>
                  <a:tcPr marL="5852" marR="5852" marT="5852" marB="0" anchor="ctr"/>
                </a:tc>
                <a:tc>
                  <a:txBody>
                    <a:bodyPr/>
                    <a:lstStyle/>
                    <a:p>
                      <a:pPr algn="l" fontAlgn="ctr"/>
                      <a:r>
                        <a:rPr lang="es-CO" sz="1100" u="none" strike="noStrike" dirty="0">
                          <a:effectLst/>
                        </a:rPr>
                        <a:t>Modificación de las actividades económicas de la zona</a:t>
                      </a:r>
                      <a:endParaRPr lang="es-CO" sz="1100" b="0" i="0" u="none" strike="noStrike" dirty="0">
                        <a:solidFill>
                          <a:srgbClr val="000000"/>
                        </a:solidFill>
                        <a:effectLst/>
                        <a:latin typeface="Arial" panose="020B0604020202020204" pitchFamily="34" charset="0"/>
                      </a:endParaRPr>
                    </a:p>
                  </a:txBody>
                  <a:tcPr marL="5852" marR="5852" marT="5852" marB="0" anchor="ctr"/>
                </a:tc>
                <a:extLst>
                  <a:ext uri="{0D108BD9-81ED-4DB2-BD59-A6C34878D82A}">
                    <a16:rowId xmlns:a16="http://schemas.microsoft.com/office/drawing/2014/main" val="3286258730"/>
                  </a:ext>
                </a:extLst>
              </a:tr>
            </a:tbl>
          </a:graphicData>
        </a:graphic>
      </p:graphicFrame>
      <p:sp>
        <p:nvSpPr>
          <p:cNvPr id="7" name="Title 23">
            <a:extLst>
              <a:ext uri="{FF2B5EF4-FFF2-40B4-BE49-F238E27FC236}">
                <a16:creationId xmlns:a16="http://schemas.microsoft.com/office/drawing/2014/main" id="{E29C90EF-7A2F-A12D-36BC-A35138D433FE}"/>
              </a:ext>
            </a:extLst>
          </p:cNvPr>
          <p:cNvSpPr txBox="1">
            <a:spLocks/>
          </p:cNvSpPr>
          <p:nvPr/>
        </p:nvSpPr>
        <p:spPr>
          <a:xfrm>
            <a:off x="655990" y="643488"/>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2800" dirty="0">
                <a:solidFill>
                  <a:srgbClr val="00B050"/>
                </a:solidFill>
                <a:latin typeface="Arial"/>
              </a:rPr>
              <a:t>9. EVALUACIÓN AMBIENTAL</a:t>
            </a:r>
          </a:p>
        </p:txBody>
      </p:sp>
      <p:sp>
        <p:nvSpPr>
          <p:cNvPr id="8" name="Rectángulo 7">
            <a:extLst>
              <a:ext uri="{FF2B5EF4-FFF2-40B4-BE49-F238E27FC236}">
                <a16:creationId xmlns:a16="http://schemas.microsoft.com/office/drawing/2014/main" id="{AB9AF0F8-062B-B3C3-7334-971AFE24D9D1}"/>
              </a:ext>
            </a:extLst>
          </p:cNvPr>
          <p:cNvSpPr/>
          <p:nvPr/>
        </p:nvSpPr>
        <p:spPr>
          <a:xfrm>
            <a:off x="4578350" y="4448175"/>
            <a:ext cx="2254250" cy="2032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s-CO" sz="2000" dirty="0"/>
          </a:p>
        </p:txBody>
      </p:sp>
      <p:sp>
        <p:nvSpPr>
          <p:cNvPr id="12" name="Rectángulo 11">
            <a:extLst>
              <a:ext uri="{FF2B5EF4-FFF2-40B4-BE49-F238E27FC236}">
                <a16:creationId xmlns:a16="http://schemas.microsoft.com/office/drawing/2014/main" id="{5E059300-193A-BE56-2958-102780F3B0BD}"/>
              </a:ext>
            </a:extLst>
          </p:cNvPr>
          <p:cNvSpPr/>
          <p:nvPr/>
        </p:nvSpPr>
        <p:spPr>
          <a:xfrm>
            <a:off x="4578349" y="4654550"/>
            <a:ext cx="2854325" cy="2032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s-CO" sz="2000" dirty="0"/>
          </a:p>
        </p:txBody>
      </p:sp>
      <p:sp>
        <p:nvSpPr>
          <p:cNvPr id="13" name="Rectángulo 12">
            <a:extLst>
              <a:ext uri="{FF2B5EF4-FFF2-40B4-BE49-F238E27FC236}">
                <a16:creationId xmlns:a16="http://schemas.microsoft.com/office/drawing/2014/main" id="{17DE0CCA-12EE-E46D-9DA0-22D166AE4A00}"/>
              </a:ext>
            </a:extLst>
          </p:cNvPr>
          <p:cNvSpPr/>
          <p:nvPr/>
        </p:nvSpPr>
        <p:spPr>
          <a:xfrm>
            <a:off x="4578348" y="5495925"/>
            <a:ext cx="2940052" cy="2032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s-CO" sz="2000" dirty="0"/>
          </a:p>
        </p:txBody>
      </p:sp>
    </p:spTree>
    <p:extLst>
      <p:ext uri="{BB962C8B-B14F-4D97-AF65-F5344CB8AC3E}">
        <p14:creationId xmlns:p14="http://schemas.microsoft.com/office/powerpoint/2010/main" val="31091606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968640-CB19-2C60-35F9-E3ABAFB9C7A7}"/>
              </a:ext>
            </a:extLst>
          </p:cNvPr>
          <p:cNvSpPr>
            <a:spLocks noGrp="1"/>
          </p:cNvSpPr>
          <p:nvPr>
            <p:ph type="ctrTitle"/>
          </p:nvPr>
        </p:nvSpPr>
        <p:spPr/>
        <p:txBody>
          <a:bodyPr/>
          <a:lstStyle/>
          <a:p>
            <a:r>
              <a:rPr lang="es-CO" dirty="0"/>
              <a:t>10. ZONIFICACIÓN DE MANEJO AMBIENTAL</a:t>
            </a:r>
          </a:p>
        </p:txBody>
      </p:sp>
      <p:sp>
        <p:nvSpPr>
          <p:cNvPr id="3" name="Marcador de número de diapositiva 2">
            <a:extLst>
              <a:ext uri="{FF2B5EF4-FFF2-40B4-BE49-F238E27FC236}">
                <a16:creationId xmlns:a16="http://schemas.microsoft.com/office/drawing/2014/main" id="{6ADD73F6-AACB-794A-3884-59436F61F440}"/>
              </a:ext>
            </a:extLst>
          </p:cNvPr>
          <p:cNvSpPr>
            <a:spLocks noGrp="1"/>
          </p:cNvSpPr>
          <p:nvPr>
            <p:ph type="sldNum" sz="quarter" idx="4"/>
          </p:nvPr>
        </p:nvSpPr>
        <p:spPr/>
        <p:txBody>
          <a:bodyPr/>
          <a:lstStyle/>
          <a:p>
            <a:fld id="{1ED2235E-0982-3B42-A838-A74550CD4449}" type="slidenum">
              <a:rPr lang="en-GB" smtClean="0"/>
              <a:pPr/>
              <a:t>48</a:t>
            </a:fld>
            <a:endParaRPr lang="en-GB" dirty="0"/>
          </a:p>
        </p:txBody>
      </p:sp>
    </p:spTree>
    <p:extLst>
      <p:ext uri="{BB962C8B-B14F-4D97-AF65-F5344CB8AC3E}">
        <p14:creationId xmlns:p14="http://schemas.microsoft.com/office/powerpoint/2010/main" val="39526676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3BF8B386-648B-AD2E-3528-D98DFAF1CA7C}"/>
              </a:ext>
            </a:extLst>
          </p:cNvPr>
          <p:cNvSpPr>
            <a:spLocks noGrp="1"/>
          </p:cNvSpPr>
          <p:nvPr>
            <p:ph type="ftr" sz="quarter" idx="3"/>
          </p:nvPr>
        </p:nvSpPr>
        <p:spPr/>
        <p:txBody>
          <a:bodyPr/>
          <a:lstStyle/>
          <a:p>
            <a:r>
              <a:rPr lang="en-US" dirty="0"/>
              <a:t>Copyright © 2021 Enel S.p.A. All rights reserved. </a:t>
            </a:r>
            <a:endParaRPr lang="en-GB" noProof="0" dirty="0"/>
          </a:p>
        </p:txBody>
      </p:sp>
      <p:sp>
        <p:nvSpPr>
          <p:cNvPr id="6" name="Marcador de número de diapositiva 5">
            <a:extLst>
              <a:ext uri="{FF2B5EF4-FFF2-40B4-BE49-F238E27FC236}">
                <a16:creationId xmlns:a16="http://schemas.microsoft.com/office/drawing/2014/main" id="{A93B4678-F84E-C90E-FBF7-A6379B8A3A3F}"/>
              </a:ext>
            </a:extLst>
          </p:cNvPr>
          <p:cNvSpPr>
            <a:spLocks noGrp="1"/>
          </p:cNvSpPr>
          <p:nvPr>
            <p:ph type="sldNum" sz="quarter" idx="12"/>
          </p:nvPr>
        </p:nvSpPr>
        <p:spPr/>
        <p:txBody>
          <a:bodyPr/>
          <a:lstStyle/>
          <a:p>
            <a:fld id="{1ED2235E-0982-3B42-A838-A74550CD4449}" type="slidenum">
              <a:rPr lang="en-GB" smtClean="0"/>
              <a:pPr/>
              <a:t>49</a:t>
            </a:fld>
            <a:endParaRPr lang="en-GB" dirty="0"/>
          </a:p>
        </p:txBody>
      </p:sp>
      <p:sp>
        <p:nvSpPr>
          <p:cNvPr id="10" name="Rectangle 3">
            <a:extLst>
              <a:ext uri="{FF2B5EF4-FFF2-40B4-BE49-F238E27FC236}">
                <a16:creationId xmlns:a16="http://schemas.microsoft.com/office/drawing/2014/main" id="{4C3C0F6C-AFD9-2754-8936-7B4F9DDC0338}"/>
              </a:ext>
            </a:extLst>
          </p:cNvPr>
          <p:cNvSpPr/>
          <p:nvPr/>
        </p:nvSpPr>
        <p:spPr>
          <a:xfrm>
            <a:off x="0" y="6463021"/>
            <a:ext cx="12192000" cy="39498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sp>
        <p:nvSpPr>
          <p:cNvPr id="11" name="Title 23">
            <a:extLst>
              <a:ext uri="{FF2B5EF4-FFF2-40B4-BE49-F238E27FC236}">
                <a16:creationId xmlns:a16="http://schemas.microsoft.com/office/drawing/2014/main" id="{0B4E4D10-22FE-F69D-9C6E-301C5E15ED26}"/>
              </a:ext>
            </a:extLst>
          </p:cNvPr>
          <p:cNvSpPr txBox="1">
            <a:spLocks/>
          </p:cNvSpPr>
          <p:nvPr/>
        </p:nvSpPr>
        <p:spPr>
          <a:xfrm>
            <a:off x="655990" y="643488"/>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2800" dirty="0">
                <a:solidFill>
                  <a:srgbClr val="00B050"/>
                </a:solidFill>
                <a:latin typeface="Arial"/>
              </a:rPr>
              <a:t>10. Zonificación de manejo ambiental</a:t>
            </a:r>
          </a:p>
        </p:txBody>
      </p:sp>
      <p:sp>
        <p:nvSpPr>
          <p:cNvPr id="2" name="2 Marcador de contenido">
            <a:extLst>
              <a:ext uri="{FF2B5EF4-FFF2-40B4-BE49-F238E27FC236}">
                <a16:creationId xmlns:a16="http://schemas.microsoft.com/office/drawing/2014/main" id="{3BD1EA59-0D08-FEBC-CD8A-FA1135F7EF6B}"/>
              </a:ext>
            </a:extLst>
          </p:cNvPr>
          <p:cNvSpPr>
            <a:spLocks noGrp="1"/>
          </p:cNvSpPr>
          <p:nvPr>
            <p:ph idx="1"/>
          </p:nvPr>
        </p:nvSpPr>
        <p:spPr>
          <a:xfrm>
            <a:off x="694974" y="1292433"/>
            <a:ext cx="4881233" cy="5366784"/>
          </a:xfrm>
        </p:spPr>
        <p:txBody>
          <a:bodyPr vert="horz" wrap="square" lIns="0" tIns="0" rIns="135000" bIns="0" rtlCol="0" anchor="t">
            <a:noAutofit/>
          </a:bodyPr>
          <a:lstStyle/>
          <a:p>
            <a:pPr marL="0" indent="0" algn="just">
              <a:spcAft>
                <a:spcPts val="0"/>
              </a:spcAft>
              <a:buNone/>
            </a:pPr>
            <a:r>
              <a:rPr lang="es-CO" sz="1800" spc="20" dirty="0">
                <a:effectLst/>
                <a:latin typeface="Arial" panose="020B0604020202020204" pitchFamily="34" charset="0"/>
                <a:ea typeface="Times New Roman" panose="02020603050405020304" pitchFamily="18" charset="0"/>
                <a:cs typeface="Times New Roman" panose="02020603050405020304" pitchFamily="18" charset="0"/>
              </a:rPr>
              <a:t>A partir de la descripción y caracterización ambiental, de la zonificación ambiental y de la evaluación ambiental, se establece la zonificación de manejo ambiental del proyecto, la cual determina la factibilidad y clase de intervención y desarrollo de las diferentes actividades proyectadas en el Área de Influencia del Proyecto</a:t>
            </a:r>
            <a:r>
              <a:rPr lang="es-MX" sz="1700" dirty="0"/>
              <a:t>.</a:t>
            </a:r>
          </a:p>
          <a:p>
            <a:pPr algn="just">
              <a:spcAft>
                <a:spcPts val="0"/>
              </a:spcAft>
            </a:pPr>
            <a:endParaRPr lang="es-MX" sz="1700" dirty="0"/>
          </a:p>
          <a:p>
            <a:pPr algn="just">
              <a:spcAft>
                <a:spcPts val="0"/>
              </a:spcAft>
            </a:pPr>
            <a:r>
              <a:rPr lang="es-MX" sz="1700" dirty="0"/>
              <a:t>El resultado permite identificar:</a:t>
            </a:r>
          </a:p>
          <a:p>
            <a:pPr marL="647700" indent="-465138" algn="just">
              <a:spcAft>
                <a:spcPts val="0"/>
              </a:spcAft>
              <a:buClr>
                <a:srgbClr val="00B050"/>
              </a:buClr>
              <a:buFont typeface="Wingdings" panose="05000000000000000000" pitchFamily="2" charset="2"/>
              <a:buChar char="v"/>
            </a:pPr>
            <a:r>
              <a:rPr lang="es-MX" sz="1700" dirty="0"/>
              <a:t>Áreas de </a:t>
            </a:r>
            <a:r>
              <a:rPr lang="es-MX" sz="1700" b="1" dirty="0"/>
              <a:t>intervención </a:t>
            </a:r>
            <a:r>
              <a:rPr lang="es-MX" sz="1700" dirty="0"/>
              <a:t>donde se puede ejecutar el proyecto</a:t>
            </a:r>
          </a:p>
          <a:p>
            <a:pPr marL="647700" indent="-465138" algn="just">
              <a:spcAft>
                <a:spcPts val="0"/>
              </a:spcAft>
              <a:buClr>
                <a:srgbClr val="00B050"/>
              </a:buClr>
              <a:buFont typeface="Wingdings" panose="05000000000000000000" pitchFamily="2" charset="2"/>
              <a:buChar char="v"/>
            </a:pPr>
            <a:r>
              <a:rPr lang="es-MX" sz="1700" dirty="0"/>
              <a:t>Áreas de </a:t>
            </a:r>
            <a:r>
              <a:rPr lang="es-MX" sz="1700" b="1" dirty="0"/>
              <a:t>intervención con restricciones (alta, media y baja) </a:t>
            </a:r>
            <a:r>
              <a:rPr lang="es-MX" sz="1700" dirty="0"/>
              <a:t>que requieren manejos especiales de acuerdo con la vulnerabilidad ambiental</a:t>
            </a:r>
          </a:p>
          <a:p>
            <a:pPr marL="647700" indent="-465138" algn="just">
              <a:spcAft>
                <a:spcPts val="0"/>
              </a:spcAft>
              <a:buClr>
                <a:srgbClr val="00B050"/>
              </a:buClr>
              <a:buFont typeface="Wingdings" panose="05000000000000000000" pitchFamily="2" charset="2"/>
              <a:buChar char="v"/>
            </a:pPr>
            <a:r>
              <a:rPr lang="es-MX" sz="1700" dirty="0"/>
              <a:t>Áreas de </a:t>
            </a:r>
            <a:r>
              <a:rPr lang="es-MX" sz="1700" b="1" dirty="0"/>
              <a:t>Exclusión</a:t>
            </a:r>
            <a:r>
              <a:rPr lang="es-MX" sz="1700" dirty="0"/>
              <a:t> que no pueden ser intervenidas por las actividades del proyecto</a:t>
            </a:r>
          </a:p>
        </p:txBody>
      </p:sp>
      <p:sp>
        <p:nvSpPr>
          <p:cNvPr id="3" name="CuadroTexto 2">
            <a:extLst>
              <a:ext uri="{FF2B5EF4-FFF2-40B4-BE49-F238E27FC236}">
                <a16:creationId xmlns:a16="http://schemas.microsoft.com/office/drawing/2014/main" id="{12230A5F-7DE7-D335-DECE-30F7A0E91E60}"/>
              </a:ext>
            </a:extLst>
          </p:cNvPr>
          <p:cNvSpPr txBox="1"/>
          <p:nvPr/>
        </p:nvSpPr>
        <p:spPr>
          <a:xfrm>
            <a:off x="6656984" y="1149605"/>
            <a:ext cx="4660620" cy="707886"/>
          </a:xfrm>
          <a:prstGeom prst="rect">
            <a:avLst/>
          </a:prstGeom>
          <a:noFill/>
        </p:spPr>
        <p:txBody>
          <a:bodyPr wrap="square" lIns="91440" tIns="45720" rIns="91440" bIns="45720" anchor="t">
            <a:spAutoFit/>
          </a:bodyPr>
          <a:lstStyle/>
          <a:p>
            <a:pPr algn="ctr">
              <a:spcBef>
                <a:spcPts val="1200"/>
              </a:spcBef>
            </a:pPr>
            <a:r>
              <a:rPr lang="es-CO" sz="2000" b="1" cap="small" dirty="0">
                <a:latin typeface="Arial"/>
                <a:ea typeface="Times New Roman" panose="02020603050405020304" pitchFamily="18" charset="0"/>
                <a:cs typeface="Times New Roman"/>
              </a:rPr>
              <a:t>zonificación de manejo ambiental fisicobiotica</a:t>
            </a:r>
            <a:endParaRPr lang="es-CO" sz="2000" b="1" cap="small" dirty="0">
              <a:effectLst/>
              <a:latin typeface="Arial"/>
              <a:ea typeface="Times New Roman" panose="02020603050405020304" pitchFamily="18" charset="0"/>
              <a:cs typeface="Times New Roman"/>
            </a:endParaRPr>
          </a:p>
        </p:txBody>
      </p:sp>
      <p:pic>
        <p:nvPicPr>
          <p:cNvPr id="4" name="Imagen 3" descr="Mapa&#10;&#10;Descripción generada automáticamente">
            <a:extLst>
              <a:ext uri="{FF2B5EF4-FFF2-40B4-BE49-F238E27FC236}">
                <a16:creationId xmlns:a16="http://schemas.microsoft.com/office/drawing/2014/main" id="{EDE7AF05-061A-9C0F-3AF2-2A21D30542DC}"/>
              </a:ext>
            </a:extLst>
          </p:cNvPr>
          <p:cNvPicPr>
            <a:picLocks noChangeAspect="1"/>
          </p:cNvPicPr>
          <p:nvPr/>
        </p:nvPicPr>
        <p:blipFill>
          <a:blip r:embed="rId2"/>
          <a:stretch>
            <a:fillRect/>
          </a:stretch>
        </p:blipFill>
        <p:spPr>
          <a:xfrm>
            <a:off x="6660680" y="1822621"/>
            <a:ext cx="4668018" cy="4860326"/>
          </a:xfrm>
          <a:prstGeom prst="rect">
            <a:avLst/>
          </a:prstGeom>
        </p:spPr>
      </p:pic>
    </p:spTree>
    <p:extLst>
      <p:ext uri="{BB962C8B-B14F-4D97-AF65-F5344CB8AC3E}">
        <p14:creationId xmlns:p14="http://schemas.microsoft.com/office/powerpoint/2010/main" val="3881503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Diagrama&#10;&#10;Descripción generada automáticamente">
            <a:extLst>
              <a:ext uri="{FF2B5EF4-FFF2-40B4-BE49-F238E27FC236}">
                <a16:creationId xmlns:a16="http://schemas.microsoft.com/office/drawing/2014/main" id="{9CF6BC8D-9857-4FAF-5C64-0977AA7A4C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045" y="3830978"/>
            <a:ext cx="5944371" cy="2377903"/>
          </a:xfrm>
          <a:prstGeom prst="rect">
            <a:avLst/>
          </a:prstGeom>
        </p:spPr>
      </p:pic>
      <p:sp>
        <p:nvSpPr>
          <p:cNvPr id="4" name="Rectangle 3">
            <a:extLst>
              <a:ext uri="{FF2B5EF4-FFF2-40B4-BE49-F238E27FC236}">
                <a16:creationId xmlns:a16="http://schemas.microsoft.com/office/drawing/2014/main" id="{6339A580-3300-8413-93D8-FF95A2126FB1}"/>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sp>
        <p:nvSpPr>
          <p:cNvPr id="11" name="Title 23">
            <a:extLst>
              <a:ext uri="{FF2B5EF4-FFF2-40B4-BE49-F238E27FC236}">
                <a16:creationId xmlns:a16="http://schemas.microsoft.com/office/drawing/2014/main" id="{A9579A20-9446-AF75-3C38-C99594335F66}"/>
              </a:ext>
            </a:extLst>
          </p:cNvPr>
          <p:cNvSpPr txBox="1">
            <a:spLocks/>
          </p:cNvSpPr>
          <p:nvPr/>
        </p:nvSpPr>
        <p:spPr>
          <a:xfrm>
            <a:off x="820256" y="732495"/>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3200" dirty="0">
                <a:solidFill>
                  <a:srgbClr val="00B050"/>
                </a:solidFill>
                <a:latin typeface="Arial"/>
              </a:rPr>
              <a:t>AREA DE INFLUENCIA MEDIO SOCIOECONÓMICO</a:t>
            </a:r>
          </a:p>
        </p:txBody>
      </p:sp>
      <p:pic>
        <p:nvPicPr>
          <p:cNvPr id="30" name="Imagen 29">
            <a:extLst>
              <a:ext uri="{FF2B5EF4-FFF2-40B4-BE49-F238E27FC236}">
                <a16:creationId xmlns:a16="http://schemas.microsoft.com/office/drawing/2014/main" id="{48CA562D-F361-77CF-A573-EDA81B6007CE}"/>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390823" y="5582093"/>
            <a:ext cx="1597465" cy="622701"/>
          </a:xfrm>
          <a:prstGeom prst="rect">
            <a:avLst/>
          </a:prstGeom>
          <a:noFill/>
        </p:spPr>
      </p:pic>
      <p:graphicFrame>
        <p:nvGraphicFramePr>
          <p:cNvPr id="3" name="Tabla 2">
            <a:extLst>
              <a:ext uri="{FF2B5EF4-FFF2-40B4-BE49-F238E27FC236}">
                <a16:creationId xmlns:a16="http://schemas.microsoft.com/office/drawing/2014/main" id="{7A766A81-F17B-91E0-8FF1-1CC4E5237EBF}"/>
              </a:ext>
            </a:extLst>
          </p:cNvPr>
          <p:cNvGraphicFramePr>
            <a:graphicFrameLocks noGrp="1"/>
          </p:cNvGraphicFramePr>
          <p:nvPr>
            <p:extLst>
              <p:ext uri="{D42A27DB-BD31-4B8C-83A1-F6EECF244321}">
                <p14:modId xmlns:p14="http://schemas.microsoft.com/office/powerpoint/2010/main" val="3646028835"/>
              </p:ext>
            </p:extLst>
          </p:nvPr>
        </p:nvGraphicFramePr>
        <p:xfrm>
          <a:off x="988540" y="1719648"/>
          <a:ext cx="4657913" cy="1855055"/>
        </p:xfrm>
        <a:graphic>
          <a:graphicData uri="http://schemas.openxmlformats.org/drawingml/2006/table">
            <a:tbl>
              <a:tblPr firstRow="1" bandRow="1">
                <a:tableStyleId>{5C22544A-7EE6-4342-B048-85BDC9FD1C3A}</a:tableStyleId>
              </a:tblPr>
              <a:tblGrid>
                <a:gridCol w="1677131">
                  <a:extLst>
                    <a:ext uri="{9D8B030D-6E8A-4147-A177-3AD203B41FA5}">
                      <a16:colId xmlns:a16="http://schemas.microsoft.com/office/drawing/2014/main" val="2148424463"/>
                    </a:ext>
                  </a:extLst>
                </a:gridCol>
                <a:gridCol w="2980782">
                  <a:extLst>
                    <a:ext uri="{9D8B030D-6E8A-4147-A177-3AD203B41FA5}">
                      <a16:colId xmlns:a16="http://schemas.microsoft.com/office/drawing/2014/main" val="3274135018"/>
                    </a:ext>
                  </a:extLst>
                </a:gridCol>
              </a:tblGrid>
              <a:tr h="566351">
                <a:tc>
                  <a:txBody>
                    <a:bodyPr/>
                    <a:lstStyle/>
                    <a:p>
                      <a:pPr algn="ctr" fontAlgn="base"/>
                      <a:r>
                        <a:rPr lang="es-CO" sz="1100" b="1" dirty="0">
                          <a:effectLst/>
                          <a:latin typeface="Arial"/>
                        </a:rPr>
                        <a:t>Unidades Territoriales Mayores</a:t>
                      </a:r>
                      <a:endParaRPr lang="es-CO" sz="1400" dirty="0">
                        <a:effectLst/>
                      </a:endParaRP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B050"/>
                    </a:solidFill>
                  </a:tcPr>
                </a:tc>
                <a:tc>
                  <a:txBody>
                    <a:bodyPr/>
                    <a:lstStyle/>
                    <a:p>
                      <a:pPr algn="ctr" fontAlgn="base"/>
                      <a:r>
                        <a:rPr lang="es-CO" sz="1100" b="1" dirty="0">
                          <a:effectLst/>
                          <a:latin typeface="Arial"/>
                        </a:rPr>
                        <a:t>Unidades Territoriales Menores</a:t>
                      </a:r>
                      <a:endParaRPr lang="es-CO" sz="1400" dirty="0">
                        <a:effectLst/>
                      </a:endParaRP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687298852"/>
                  </a:ext>
                </a:extLst>
              </a:tr>
              <a:tr h="308918">
                <a:tc rowSpan="3">
                  <a:txBody>
                    <a:bodyPr/>
                    <a:lstStyle/>
                    <a:p>
                      <a:pPr algn="ctr" fontAlgn="base"/>
                      <a:r>
                        <a:rPr lang="es-CO" sz="1100" dirty="0">
                          <a:effectLst/>
                          <a:latin typeface="Arial"/>
                        </a:rPr>
                        <a:t>Municipio de Gachalá</a:t>
                      </a:r>
                      <a:endParaRPr lang="es-CO" sz="1400" dirty="0">
                        <a:effectLst/>
                        <a:latin typeface="Arial"/>
                      </a:endParaRP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fontAlgn="base"/>
                      <a:r>
                        <a:rPr lang="es-CO" sz="1100" dirty="0">
                          <a:effectLst/>
                          <a:latin typeface="Arial"/>
                        </a:rPr>
                        <a:t>Vereda Bocademonte (Palomas)</a:t>
                      </a:r>
                      <a:endParaRPr lang="es-CO" sz="1400" dirty="0">
                        <a:effectLst/>
                        <a:latin typeface="Arial"/>
                      </a:endParaRP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32876935"/>
                  </a:ext>
                </a:extLst>
              </a:tr>
              <a:tr h="308918">
                <a:tc vMerge="1">
                  <a:txBody>
                    <a:bodyPr/>
                    <a:lstStyle/>
                    <a:p>
                      <a:endParaRPr lang="es-ES"/>
                    </a:p>
                  </a:txBody>
                  <a:tcPr/>
                </a:tc>
                <a:tc>
                  <a:txBody>
                    <a:bodyPr/>
                    <a:lstStyle/>
                    <a:p>
                      <a:pPr algn="ctr" fontAlgn="base"/>
                      <a:r>
                        <a:rPr lang="es-CO" sz="1100" dirty="0">
                          <a:effectLst/>
                          <a:latin typeface="Arial"/>
                        </a:rPr>
                        <a:t>Vereda Tunjita</a:t>
                      </a:r>
                      <a:endParaRPr lang="es-CO" sz="1400" dirty="0">
                        <a:effectLst/>
                        <a:latin typeface="Arial"/>
                      </a:endParaRP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4015366"/>
                  </a:ext>
                </a:extLst>
              </a:tr>
              <a:tr h="308918">
                <a:tc vMerge="1">
                  <a:txBody>
                    <a:bodyPr/>
                    <a:lstStyle/>
                    <a:p>
                      <a:endParaRPr lang="es-ES"/>
                    </a:p>
                  </a:txBody>
                  <a:tcPr/>
                </a:tc>
                <a:tc>
                  <a:txBody>
                    <a:bodyPr/>
                    <a:lstStyle/>
                    <a:p>
                      <a:pPr algn="ctr" fontAlgn="base"/>
                      <a:r>
                        <a:rPr lang="es-CO" sz="1100" dirty="0">
                          <a:effectLst/>
                          <a:latin typeface="Arial"/>
                        </a:rPr>
                        <a:t>La Vega De San Juan </a:t>
                      </a:r>
                      <a:endParaRPr lang="es-CO" sz="1400" dirty="0">
                        <a:effectLst/>
                        <a:latin typeface="Arial"/>
                      </a:endParaRP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47526382"/>
                  </a:ext>
                </a:extLst>
              </a:tr>
              <a:tr h="361950">
                <a:tc>
                  <a:txBody>
                    <a:bodyPr/>
                    <a:lstStyle/>
                    <a:p>
                      <a:pPr algn="ctr" fontAlgn="base"/>
                      <a:r>
                        <a:rPr lang="es-CO" sz="1100" dirty="0">
                          <a:effectLst/>
                          <a:latin typeface="Arial"/>
                        </a:rPr>
                        <a:t>Municipio de Ubalá</a:t>
                      </a:r>
                      <a:endParaRPr lang="es-CO" sz="1400" dirty="0">
                        <a:effectLst/>
                        <a:latin typeface="Arial"/>
                      </a:endParaRP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fontAlgn="base"/>
                      <a:r>
                        <a:rPr lang="es-CO" sz="1100" dirty="0">
                          <a:effectLst/>
                          <a:latin typeface="Arial"/>
                        </a:rPr>
                        <a:t>Vereda San Pedro</a:t>
                      </a:r>
                      <a:endParaRPr lang="es-CO" sz="1400" dirty="0">
                        <a:effectLst/>
                        <a:latin typeface="Arial"/>
                      </a:endParaRP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9875825"/>
                  </a:ext>
                </a:extLst>
              </a:tr>
            </a:tbl>
          </a:graphicData>
        </a:graphic>
      </p:graphicFrame>
      <p:pic>
        <p:nvPicPr>
          <p:cNvPr id="9" name="Imagen 8" descr="Mapa&#10;&#10;Descripción generada automáticamente">
            <a:extLst>
              <a:ext uri="{FF2B5EF4-FFF2-40B4-BE49-F238E27FC236}">
                <a16:creationId xmlns:a16="http://schemas.microsoft.com/office/drawing/2014/main" id="{658FC0FA-04F6-D8C2-CA89-7651C8808D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33897" y="1647567"/>
            <a:ext cx="5948125" cy="3964460"/>
          </a:xfrm>
          <a:prstGeom prst="rect">
            <a:avLst/>
          </a:prstGeom>
        </p:spPr>
      </p:pic>
    </p:spTree>
    <p:extLst>
      <p:ext uri="{BB962C8B-B14F-4D97-AF65-F5344CB8AC3E}">
        <p14:creationId xmlns:p14="http://schemas.microsoft.com/office/powerpoint/2010/main" val="469228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968640-CB19-2C60-35F9-E3ABAFB9C7A7}"/>
              </a:ext>
            </a:extLst>
          </p:cNvPr>
          <p:cNvSpPr>
            <a:spLocks noGrp="1"/>
          </p:cNvSpPr>
          <p:nvPr>
            <p:ph type="ctrTitle"/>
          </p:nvPr>
        </p:nvSpPr>
        <p:spPr/>
        <p:txBody>
          <a:bodyPr/>
          <a:lstStyle/>
          <a:p>
            <a:r>
              <a:rPr lang="es-CO" dirty="0"/>
              <a:t>11. PLANES Y PROGRAMAS DE MANEJO AMBIENTAL</a:t>
            </a:r>
          </a:p>
        </p:txBody>
      </p:sp>
      <p:sp>
        <p:nvSpPr>
          <p:cNvPr id="3" name="Marcador de número de diapositiva 2">
            <a:extLst>
              <a:ext uri="{FF2B5EF4-FFF2-40B4-BE49-F238E27FC236}">
                <a16:creationId xmlns:a16="http://schemas.microsoft.com/office/drawing/2014/main" id="{6ADD73F6-AACB-794A-3884-59436F61F440}"/>
              </a:ext>
            </a:extLst>
          </p:cNvPr>
          <p:cNvSpPr>
            <a:spLocks noGrp="1"/>
          </p:cNvSpPr>
          <p:nvPr>
            <p:ph type="sldNum" sz="quarter" idx="4"/>
          </p:nvPr>
        </p:nvSpPr>
        <p:spPr/>
        <p:txBody>
          <a:bodyPr/>
          <a:lstStyle/>
          <a:p>
            <a:fld id="{1ED2235E-0982-3B42-A838-A74550CD4449}" type="slidenum">
              <a:rPr lang="en-GB" smtClean="0"/>
              <a:pPr/>
              <a:t>50</a:t>
            </a:fld>
            <a:endParaRPr lang="en-GB" dirty="0"/>
          </a:p>
        </p:txBody>
      </p:sp>
    </p:spTree>
    <p:extLst>
      <p:ext uri="{BB962C8B-B14F-4D97-AF65-F5344CB8AC3E}">
        <p14:creationId xmlns:p14="http://schemas.microsoft.com/office/powerpoint/2010/main" val="19268687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3BF8B386-648B-AD2E-3528-D98DFAF1CA7C}"/>
              </a:ext>
            </a:extLst>
          </p:cNvPr>
          <p:cNvSpPr>
            <a:spLocks noGrp="1"/>
          </p:cNvSpPr>
          <p:nvPr>
            <p:ph type="ftr" sz="quarter" idx="3"/>
          </p:nvPr>
        </p:nvSpPr>
        <p:spPr/>
        <p:txBody>
          <a:bodyPr/>
          <a:lstStyle/>
          <a:p>
            <a:r>
              <a:rPr lang="en-US" dirty="0"/>
              <a:t>Copyright © 2021 Enel S.p.A. All rights reserved. </a:t>
            </a:r>
            <a:endParaRPr lang="en-GB" noProof="0" dirty="0"/>
          </a:p>
        </p:txBody>
      </p:sp>
      <p:sp>
        <p:nvSpPr>
          <p:cNvPr id="6" name="Marcador de número de diapositiva 5">
            <a:extLst>
              <a:ext uri="{FF2B5EF4-FFF2-40B4-BE49-F238E27FC236}">
                <a16:creationId xmlns:a16="http://schemas.microsoft.com/office/drawing/2014/main" id="{A93B4678-F84E-C90E-FBF7-A6379B8A3A3F}"/>
              </a:ext>
            </a:extLst>
          </p:cNvPr>
          <p:cNvSpPr>
            <a:spLocks noGrp="1"/>
          </p:cNvSpPr>
          <p:nvPr>
            <p:ph type="sldNum" sz="quarter" idx="12"/>
          </p:nvPr>
        </p:nvSpPr>
        <p:spPr/>
        <p:txBody>
          <a:bodyPr/>
          <a:lstStyle/>
          <a:p>
            <a:fld id="{1ED2235E-0982-3B42-A838-A74550CD4449}" type="slidenum">
              <a:rPr lang="en-GB" smtClean="0"/>
              <a:pPr/>
              <a:t>51</a:t>
            </a:fld>
            <a:endParaRPr lang="en-GB" dirty="0"/>
          </a:p>
        </p:txBody>
      </p:sp>
      <p:sp>
        <p:nvSpPr>
          <p:cNvPr id="10" name="Rectangle 3">
            <a:extLst>
              <a:ext uri="{FF2B5EF4-FFF2-40B4-BE49-F238E27FC236}">
                <a16:creationId xmlns:a16="http://schemas.microsoft.com/office/drawing/2014/main" id="{4C3C0F6C-AFD9-2754-8936-7B4F9DDC0338}"/>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sp>
        <p:nvSpPr>
          <p:cNvPr id="11" name="Title 23">
            <a:extLst>
              <a:ext uri="{FF2B5EF4-FFF2-40B4-BE49-F238E27FC236}">
                <a16:creationId xmlns:a16="http://schemas.microsoft.com/office/drawing/2014/main" id="{0B4E4D10-22FE-F69D-9C6E-301C5E15ED26}"/>
              </a:ext>
            </a:extLst>
          </p:cNvPr>
          <p:cNvSpPr txBox="1">
            <a:spLocks/>
          </p:cNvSpPr>
          <p:nvPr/>
        </p:nvSpPr>
        <p:spPr>
          <a:xfrm>
            <a:off x="655990" y="643488"/>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2800" dirty="0">
                <a:solidFill>
                  <a:srgbClr val="00B050"/>
                </a:solidFill>
                <a:latin typeface="Arial"/>
              </a:rPr>
              <a:t>PLANES Y PROGRAMAS DE MANEJO AMBIENTAL</a:t>
            </a:r>
          </a:p>
        </p:txBody>
      </p:sp>
      <p:graphicFrame>
        <p:nvGraphicFramePr>
          <p:cNvPr id="8" name="Tabla 7">
            <a:extLst>
              <a:ext uri="{FF2B5EF4-FFF2-40B4-BE49-F238E27FC236}">
                <a16:creationId xmlns:a16="http://schemas.microsoft.com/office/drawing/2014/main" id="{951E5A48-739F-85B5-E78C-0C22E3D46715}"/>
              </a:ext>
            </a:extLst>
          </p:cNvPr>
          <p:cNvGraphicFramePr>
            <a:graphicFrameLocks noGrp="1"/>
          </p:cNvGraphicFramePr>
          <p:nvPr>
            <p:extLst>
              <p:ext uri="{D42A27DB-BD31-4B8C-83A1-F6EECF244321}">
                <p14:modId xmlns:p14="http://schemas.microsoft.com/office/powerpoint/2010/main" val="2389084414"/>
              </p:ext>
            </p:extLst>
          </p:nvPr>
        </p:nvGraphicFramePr>
        <p:xfrm>
          <a:off x="6203674" y="1718545"/>
          <a:ext cx="5776289" cy="3811899"/>
        </p:xfrm>
        <a:graphic>
          <a:graphicData uri="http://schemas.openxmlformats.org/drawingml/2006/table">
            <a:tbl>
              <a:tblPr>
                <a:tableStyleId>{ED083AE6-46FA-4A59-8FB0-9F97EB10719F}</a:tableStyleId>
              </a:tblPr>
              <a:tblGrid>
                <a:gridCol w="1288181">
                  <a:extLst>
                    <a:ext uri="{9D8B030D-6E8A-4147-A177-3AD203B41FA5}">
                      <a16:colId xmlns:a16="http://schemas.microsoft.com/office/drawing/2014/main" val="3552941138"/>
                    </a:ext>
                  </a:extLst>
                </a:gridCol>
                <a:gridCol w="992944">
                  <a:extLst>
                    <a:ext uri="{9D8B030D-6E8A-4147-A177-3AD203B41FA5}">
                      <a16:colId xmlns:a16="http://schemas.microsoft.com/office/drawing/2014/main" val="3156012580"/>
                    </a:ext>
                  </a:extLst>
                </a:gridCol>
                <a:gridCol w="3495164">
                  <a:extLst>
                    <a:ext uri="{9D8B030D-6E8A-4147-A177-3AD203B41FA5}">
                      <a16:colId xmlns:a16="http://schemas.microsoft.com/office/drawing/2014/main" val="2230057890"/>
                    </a:ext>
                  </a:extLst>
                </a:gridCol>
              </a:tblGrid>
              <a:tr h="0">
                <a:tc>
                  <a:txBody>
                    <a:bodyPr/>
                    <a:lstStyle/>
                    <a:p>
                      <a:pPr algn="ctr" fontAlgn="ctr"/>
                      <a:r>
                        <a:rPr lang="es-MX" sz="1100" b="1" u="none" strike="noStrike" dirty="0">
                          <a:solidFill>
                            <a:schemeClr val="bg2"/>
                          </a:solidFill>
                          <a:effectLst/>
                          <a:latin typeface="+mn-lt"/>
                        </a:rPr>
                        <a:t>PROGRAMA DE SEGUIMIENTO Y MONITOREO</a:t>
                      </a:r>
                      <a:endParaRPr lang="es-MX" sz="1100" b="1" i="0" u="none" strike="noStrike" dirty="0">
                        <a:solidFill>
                          <a:schemeClr val="bg2"/>
                        </a:solidFill>
                        <a:effectLst/>
                        <a:latin typeface="+mn-lt"/>
                      </a:endParaRPr>
                    </a:p>
                  </a:txBody>
                  <a:tcPr marL="9525" marR="9525" marT="9525" marB="0" anchor="ctr">
                    <a:solidFill>
                      <a:srgbClr val="00B050"/>
                    </a:solidFill>
                  </a:tcPr>
                </a:tc>
                <a:tc>
                  <a:txBody>
                    <a:bodyPr/>
                    <a:lstStyle/>
                    <a:p>
                      <a:pPr algn="ctr" fontAlgn="ctr"/>
                      <a:r>
                        <a:rPr lang="es-MX" sz="1100" b="1" i="0" u="none" strike="noStrike" dirty="0">
                          <a:solidFill>
                            <a:schemeClr val="bg2"/>
                          </a:solidFill>
                          <a:effectLst/>
                          <a:latin typeface="+mn-lt"/>
                        </a:rPr>
                        <a:t>FICHA</a:t>
                      </a:r>
                    </a:p>
                  </a:txBody>
                  <a:tcPr marL="9525" marR="9525" marT="9525" marB="0" anchor="ctr">
                    <a:solidFill>
                      <a:srgbClr val="00B050"/>
                    </a:solidFill>
                  </a:tcPr>
                </a:tc>
                <a:tc>
                  <a:txBody>
                    <a:bodyPr/>
                    <a:lstStyle/>
                    <a:p>
                      <a:pPr algn="ctr" fontAlgn="ctr"/>
                      <a:r>
                        <a:rPr lang="es-MX" sz="1100" b="1" u="none" strike="noStrike" dirty="0">
                          <a:solidFill>
                            <a:schemeClr val="bg2"/>
                          </a:solidFill>
                          <a:effectLst/>
                          <a:latin typeface="+mn-lt"/>
                        </a:rPr>
                        <a:t>FICHA DE SEGUIMIENTO Y MONITOREO</a:t>
                      </a:r>
                      <a:endParaRPr lang="es-MX" sz="1100" b="1" i="0" u="none" strike="noStrike" dirty="0">
                        <a:solidFill>
                          <a:schemeClr val="bg2"/>
                        </a:solidFill>
                        <a:effectLst/>
                        <a:latin typeface="+mn-lt"/>
                      </a:endParaRPr>
                    </a:p>
                  </a:txBody>
                  <a:tcPr marL="9525" marR="9525" marT="9525" marB="0" anchor="ctr">
                    <a:solidFill>
                      <a:srgbClr val="00B050"/>
                    </a:solidFill>
                  </a:tcPr>
                </a:tc>
                <a:extLst>
                  <a:ext uri="{0D108BD9-81ED-4DB2-BD59-A6C34878D82A}">
                    <a16:rowId xmlns:a16="http://schemas.microsoft.com/office/drawing/2014/main" val="1426760924"/>
                  </a:ext>
                </a:extLst>
              </a:tr>
              <a:tr h="0">
                <a:tc rowSpan="5">
                  <a:txBody>
                    <a:bodyPr/>
                    <a:lstStyle/>
                    <a:p>
                      <a:pPr lvl="0" algn="ctr">
                        <a:buNone/>
                      </a:pPr>
                      <a:r>
                        <a:rPr lang="es-CO" sz="1100" u="none" strike="noStrike" dirty="0">
                          <a:effectLst/>
                          <a:latin typeface="+mn-lt"/>
                        </a:rPr>
                        <a:t>Abiótico</a:t>
                      </a:r>
                      <a:endParaRPr lang="es-ES" dirty="0"/>
                    </a:p>
                  </a:txBody>
                  <a:tcPr marL="9524" marR="9524" marT="9524" marB="0" anchor="ctr"/>
                </a:tc>
                <a:tc>
                  <a:txBody>
                    <a:bodyPr/>
                    <a:lstStyle/>
                    <a:p>
                      <a:pPr lvl="0" algn="ctr">
                        <a:buNone/>
                      </a:pPr>
                      <a:r>
                        <a:rPr lang="es-MX" sz="1100" b="0" i="0" u="none" strike="noStrike" noProof="0" dirty="0">
                          <a:solidFill>
                            <a:srgbClr val="000000"/>
                          </a:solidFill>
                          <a:effectLst/>
                          <a:latin typeface="Arial"/>
                        </a:rPr>
                        <a:t>PSM-ABIO-01</a:t>
                      </a:r>
                      <a:endParaRPr lang="es-ES" dirty="0"/>
                    </a:p>
                  </a:txBody>
                  <a:tcPr marL="9524" marR="9524" marT="9524" marB="0" anchor="ctr"/>
                </a:tc>
                <a:tc>
                  <a:txBody>
                    <a:bodyPr/>
                    <a:lstStyle/>
                    <a:p>
                      <a:pPr lvl="0" algn="l">
                        <a:buNone/>
                      </a:pPr>
                      <a:r>
                        <a:rPr lang="es-MX" sz="1100" u="none" strike="noStrike" kern="1200" noProof="0" dirty="0">
                          <a:solidFill>
                            <a:schemeClr val="tx1"/>
                          </a:solidFill>
                          <a:effectLst/>
                          <a:latin typeface="+mn-lt"/>
                          <a:ea typeface="+mn-ea"/>
                          <a:cs typeface="+mn-cs"/>
                        </a:rPr>
                        <a:t>Seguimiento y monitoreo de aguas de infiltración</a:t>
                      </a:r>
                      <a:endParaRPr lang="es-ES" sz="1100" u="none" strike="noStrike" kern="1200" dirty="0">
                        <a:solidFill>
                          <a:schemeClr val="tx1"/>
                        </a:solidFill>
                        <a:effectLst/>
                        <a:latin typeface="+mn-lt"/>
                        <a:ea typeface="+mn-ea"/>
                        <a:cs typeface="+mn-cs"/>
                      </a:endParaRPr>
                    </a:p>
                  </a:txBody>
                  <a:tcPr marL="9524" marR="9524" marT="9524" marB="0" anchor="ctr"/>
                </a:tc>
                <a:extLst>
                  <a:ext uri="{0D108BD9-81ED-4DB2-BD59-A6C34878D82A}">
                    <a16:rowId xmlns:a16="http://schemas.microsoft.com/office/drawing/2014/main" val="4158742625"/>
                  </a:ext>
                </a:extLst>
              </a:tr>
              <a:tr h="0">
                <a:tc vMerge="1">
                  <a:txBody>
                    <a:bodyPr/>
                    <a:lstStyle/>
                    <a:p>
                      <a:endParaRPr lang="es-ES"/>
                    </a:p>
                  </a:txBody>
                  <a:tcPr marL="9524" marR="9524" marT="9524" marB="0" anchor="ctr"/>
                </a:tc>
                <a:tc>
                  <a:txBody>
                    <a:bodyPr/>
                    <a:lstStyle/>
                    <a:p>
                      <a:pPr lvl="0" algn="ctr">
                        <a:buNone/>
                      </a:pPr>
                      <a:r>
                        <a:rPr lang="es-MX" sz="1100" b="0" i="0" u="none" strike="noStrike" noProof="0" dirty="0">
                          <a:solidFill>
                            <a:srgbClr val="000000"/>
                          </a:solidFill>
                          <a:effectLst/>
                          <a:latin typeface="Arial"/>
                        </a:rPr>
                        <a:t>PSM-ABIO-02</a:t>
                      </a:r>
                      <a:endParaRPr lang="es-ES" dirty="0"/>
                    </a:p>
                  </a:txBody>
                  <a:tcPr marL="9524" marR="9524" marT="9524" marB="0" anchor="ctr"/>
                </a:tc>
                <a:tc>
                  <a:txBody>
                    <a:bodyPr/>
                    <a:lstStyle/>
                    <a:p>
                      <a:pPr lvl="0" algn="l">
                        <a:buNone/>
                      </a:pPr>
                      <a:r>
                        <a:rPr lang="es-MX" sz="1100" u="none" strike="noStrike" kern="1200" noProof="0" dirty="0">
                          <a:solidFill>
                            <a:schemeClr val="tx1"/>
                          </a:solidFill>
                          <a:effectLst/>
                          <a:latin typeface="+mn-lt"/>
                          <a:ea typeface="+mn-ea"/>
                          <a:cs typeface="+mn-cs"/>
                        </a:rPr>
                        <a:t>Seguimiento y monitoreo de manejo paisajistico</a:t>
                      </a:r>
                      <a:endParaRPr lang="es-ES" sz="1100" u="none" strike="noStrike" kern="1200" dirty="0">
                        <a:solidFill>
                          <a:schemeClr val="tx1"/>
                        </a:solidFill>
                        <a:effectLst/>
                        <a:latin typeface="+mn-lt"/>
                        <a:ea typeface="+mn-ea"/>
                        <a:cs typeface="+mn-cs"/>
                      </a:endParaRPr>
                    </a:p>
                  </a:txBody>
                  <a:tcPr marL="9524" marR="9524" marT="9524" marB="0" anchor="ctr"/>
                </a:tc>
                <a:extLst>
                  <a:ext uri="{0D108BD9-81ED-4DB2-BD59-A6C34878D82A}">
                    <a16:rowId xmlns:a16="http://schemas.microsoft.com/office/drawing/2014/main" val="3578164356"/>
                  </a:ext>
                </a:extLst>
              </a:tr>
              <a:tr h="0">
                <a:tc vMerge="1">
                  <a:txBody>
                    <a:bodyPr/>
                    <a:lstStyle/>
                    <a:p>
                      <a:endParaRPr lang="es-CO" sz="1100" u="none" strike="noStrike" dirty="0">
                        <a:effectLst/>
                        <a:latin typeface="+mn-lt"/>
                      </a:endParaRPr>
                    </a:p>
                  </a:txBody>
                  <a:tcPr marL="9525" marR="9525" marT="9525" marB="0" anchor="ctr"/>
                </a:tc>
                <a:tc>
                  <a:txBody>
                    <a:bodyPr/>
                    <a:lstStyle/>
                    <a:p>
                      <a:pPr algn="ctr" fontAlgn="b"/>
                      <a:r>
                        <a:rPr lang="es-MX" sz="1100" b="0" i="0" u="none" strike="noStrike" dirty="0">
                          <a:solidFill>
                            <a:srgbClr val="000000"/>
                          </a:solidFill>
                          <a:effectLst/>
                          <a:latin typeface="+mn-lt"/>
                        </a:rPr>
                        <a:t>PSM-ABIO-03</a:t>
                      </a:r>
                    </a:p>
                  </a:txBody>
                  <a:tcPr marL="9525" marR="9525" marT="9525" marB="0" anchor="ctr"/>
                </a:tc>
                <a:tc>
                  <a:txBody>
                    <a:bodyPr/>
                    <a:lstStyle/>
                    <a:p>
                      <a:pPr algn="l" fontAlgn="b"/>
                      <a:r>
                        <a:rPr lang="es-MX" sz="1100" u="none" strike="noStrike" dirty="0">
                          <a:effectLst/>
                          <a:latin typeface="+mn-lt"/>
                        </a:rPr>
                        <a:t>Seguimiento y monitoreo del recurso hídrico</a:t>
                      </a:r>
                      <a:endParaRPr lang="es-MX" sz="11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741196507"/>
                  </a:ext>
                </a:extLst>
              </a:tr>
              <a:tr h="0">
                <a:tc vMerge="1">
                  <a:txBody>
                    <a:bodyPr/>
                    <a:lstStyle/>
                    <a:p>
                      <a:pPr algn="ctr" fontAlgn="b"/>
                      <a:r>
                        <a:rPr lang="es-CO" sz="1100" u="none" strike="noStrike" dirty="0">
                          <a:effectLst/>
                        </a:rPr>
                        <a:t>Abiótico</a:t>
                      </a:r>
                      <a:endParaRPr lang="es-CO"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MX" sz="1100" b="0" i="0" u="none" strike="noStrike" dirty="0">
                          <a:solidFill>
                            <a:srgbClr val="000000"/>
                          </a:solidFill>
                          <a:effectLst/>
                          <a:latin typeface="+mn-lt"/>
                        </a:rPr>
                        <a:t>PSM-ABIO-04</a:t>
                      </a:r>
                    </a:p>
                  </a:txBody>
                  <a:tcPr marL="9525" marR="9525" marT="9525" marB="0" anchor="ctr"/>
                </a:tc>
                <a:tc>
                  <a:txBody>
                    <a:bodyPr/>
                    <a:lstStyle/>
                    <a:p>
                      <a:pPr algn="l" fontAlgn="b"/>
                      <a:r>
                        <a:rPr lang="es-MX" sz="1100" u="none" strike="noStrike" dirty="0">
                          <a:effectLst/>
                          <a:latin typeface="+mn-lt"/>
                        </a:rPr>
                        <a:t>Seguimiento y monitoreo de material particulado, gases y ruido</a:t>
                      </a:r>
                      <a:endParaRPr lang="es-MX" sz="11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00664024"/>
                  </a:ext>
                </a:extLst>
              </a:tr>
              <a:tr h="0">
                <a:tc vMerge="1">
                  <a:txBody>
                    <a:bodyPr/>
                    <a:lstStyle/>
                    <a:p>
                      <a:pPr algn="ctr" fontAlgn="b"/>
                      <a:r>
                        <a:rPr lang="es-CO" sz="1100" u="none" strike="noStrike" dirty="0">
                          <a:effectLst/>
                        </a:rPr>
                        <a:t>Abiótico</a:t>
                      </a:r>
                      <a:endParaRPr lang="es-CO"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MX" sz="1100" b="0" i="0" u="none" strike="noStrike" dirty="0">
                          <a:solidFill>
                            <a:srgbClr val="000000"/>
                          </a:solidFill>
                          <a:effectLst/>
                          <a:latin typeface="+mn-lt"/>
                        </a:rPr>
                        <a:t>PSM-ABIO-05</a:t>
                      </a:r>
                    </a:p>
                  </a:txBody>
                  <a:tcPr marL="9525" marR="9525" marT="9525" marB="0" anchor="ctr"/>
                </a:tc>
                <a:tc>
                  <a:txBody>
                    <a:bodyPr/>
                    <a:lstStyle/>
                    <a:p>
                      <a:pPr algn="l" fontAlgn="b"/>
                      <a:r>
                        <a:rPr lang="es-MX" sz="1100" u="none" strike="noStrike" dirty="0">
                          <a:effectLst/>
                          <a:latin typeface="+mn-lt"/>
                        </a:rPr>
                        <a:t>Seguimiento y monitoreo del manejo de residuos sólidos</a:t>
                      </a:r>
                      <a:endParaRPr lang="es-MX" sz="11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2606688749"/>
                  </a:ext>
                </a:extLst>
              </a:tr>
              <a:tr h="0">
                <a:tc rowSpan="6">
                  <a:txBody>
                    <a:bodyPr/>
                    <a:lstStyle/>
                    <a:p>
                      <a:pPr algn="ctr" fontAlgn="b"/>
                      <a:r>
                        <a:rPr lang="es-CO" sz="1100" u="none" strike="noStrike" dirty="0">
                          <a:effectLst/>
                          <a:latin typeface="+mn-lt"/>
                        </a:rPr>
                        <a:t>Biótico</a:t>
                      </a:r>
                      <a:endParaRPr lang="es-CO" sz="1100" b="0" i="0" u="none" strike="noStrike" dirty="0">
                        <a:solidFill>
                          <a:srgbClr val="000000"/>
                        </a:solidFill>
                        <a:effectLst/>
                        <a:latin typeface="+mn-lt"/>
                      </a:endParaRPr>
                    </a:p>
                  </a:txBody>
                  <a:tcPr marL="9525" marR="9525" marT="9525" marB="0" anchor="ctr"/>
                </a:tc>
                <a:tc>
                  <a:txBody>
                    <a:bodyPr/>
                    <a:lstStyle/>
                    <a:p>
                      <a:pPr lvl="0" algn="ctr">
                        <a:buNone/>
                      </a:pPr>
                      <a:r>
                        <a:rPr lang="es-MX" sz="1100" b="0" i="0" u="none" strike="noStrike" noProof="0" dirty="0">
                          <a:solidFill>
                            <a:srgbClr val="000000"/>
                          </a:solidFill>
                          <a:effectLst/>
                          <a:latin typeface="Arial"/>
                        </a:rPr>
                        <a:t>PSM-BIO-01</a:t>
                      </a:r>
                      <a:endParaRPr lang="es-ES" dirty="0"/>
                    </a:p>
                  </a:txBody>
                  <a:tcPr marL="9525" marR="9525" marT="9525" marB="0" anchor="ctr"/>
                </a:tc>
                <a:tc>
                  <a:txBody>
                    <a:bodyPr/>
                    <a:lstStyle/>
                    <a:p>
                      <a:pPr lvl="0" algn="l">
                        <a:buNone/>
                      </a:pPr>
                      <a:r>
                        <a:rPr lang="es-MX" sz="1100" b="0" i="0" u="none" strike="noStrike" noProof="0" dirty="0">
                          <a:effectLst/>
                        </a:rPr>
                        <a:t>Seguimiento y monitoreo al manejo de remoción de cobertura vegetal y descapote  </a:t>
                      </a:r>
                    </a:p>
                  </a:txBody>
                  <a:tcPr marL="9525" marR="9525" marT="9525" marB="0" anchor="ctr"/>
                </a:tc>
                <a:extLst>
                  <a:ext uri="{0D108BD9-81ED-4DB2-BD59-A6C34878D82A}">
                    <a16:rowId xmlns:a16="http://schemas.microsoft.com/office/drawing/2014/main" val="828244354"/>
                  </a:ext>
                </a:extLst>
              </a:tr>
              <a:tr h="0">
                <a:tc vMerge="1">
                  <a:txBody>
                    <a:bodyPr/>
                    <a:lstStyle/>
                    <a:p>
                      <a:endParaRPr lang="es-ES"/>
                    </a:p>
                  </a:txBody>
                  <a:tcPr marL="9524" marR="9524" marT="9524" marB="0" anchor="ctr"/>
                </a:tc>
                <a:tc>
                  <a:txBody>
                    <a:bodyPr/>
                    <a:lstStyle/>
                    <a:p>
                      <a:pPr lvl="0" algn="ctr">
                        <a:buNone/>
                      </a:pPr>
                      <a:r>
                        <a:rPr lang="es-MX" sz="1100" b="0" i="0" u="none" strike="noStrike" noProof="0" dirty="0">
                          <a:solidFill>
                            <a:srgbClr val="000000"/>
                          </a:solidFill>
                          <a:effectLst/>
                          <a:latin typeface="Arial"/>
                        </a:rPr>
                        <a:t>PSM-BIO-02</a:t>
                      </a:r>
                      <a:endParaRPr lang="es-ES" dirty="0"/>
                    </a:p>
                  </a:txBody>
                  <a:tcPr marL="9524" marR="9524" marT="9524" marB="0" anchor="ctr"/>
                </a:tc>
                <a:tc>
                  <a:txBody>
                    <a:bodyPr/>
                    <a:lstStyle/>
                    <a:p>
                      <a:pPr lvl="0" algn="l">
                        <a:buNone/>
                      </a:pPr>
                      <a:r>
                        <a:rPr lang="es-MX" sz="1100" b="0" i="0" u="none" strike="noStrike" noProof="0" dirty="0">
                          <a:solidFill>
                            <a:srgbClr val="000000"/>
                          </a:solidFill>
                          <a:effectLst/>
                          <a:latin typeface="Arial"/>
                        </a:rPr>
                        <a:t>Seguimiento y monitoreo al manejo de flora y fauna </a:t>
                      </a:r>
                      <a:endParaRPr lang="es-ES" dirty="0"/>
                    </a:p>
                  </a:txBody>
                  <a:tcPr marL="9524" marR="9524" marT="9524" marB="0" anchor="ctr"/>
                </a:tc>
                <a:extLst>
                  <a:ext uri="{0D108BD9-81ED-4DB2-BD59-A6C34878D82A}">
                    <a16:rowId xmlns:a16="http://schemas.microsoft.com/office/drawing/2014/main" val="2722503771"/>
                  </a:ext>
                </a:extLst>
              </a:tr>
              <a:tr h="0">
                <a:tc vMerge="1">
                  <a:txBody>
                    <a:bodyPr/>
                    <a:lstStyle/>
                    <a:p>
                      <a:endParaRPr lang="es-ES"/>
                    </a:p>
                  </a:txBody>
                  <a:tcPr marL="9524" marR="9524" marT="9524" marB="0" anchor="ctr"/>
                </a:tc>
                <a:tc>
                  <a:txBody>
                    <a:bodyPr/>
                    <a:lstStyle/>
                    <a:p>
                      <a:pPr lvl="0" algn="ctr">
                        <a:buNone/>
                      </a:pPr>
                      <a:r>
                        <a:rPr lang="es-MX" sz="1100" b="0" i="0" u="none" strike="noStrike" noProof="0" dirty="0">
                          <a:solidFill>
                            <a:srgbClr val="000000"/>
                          </a:solidFill>
                          <a:effectLst/>
                          <a:latin typeface="Arial"/>
                        </a:rPr>
                        <a:t>PSM-BIO-03</a:t>
                      </a:r>
                      <a:endParaRPr lang="es-ES" dirty="0"/>
                    </a:p>
                  </a:txBody>
                  <a:tcPr marL="9524" marR="9524" marT="9524" marB="0" anchor="ctr"/>
                </a:tc>
                <a:tc>
                  <a:txBody>
                    <a:bodyPr/>
                    <a:lstStyle/>
                    <a:p>
                      <a:pPr lvl="0" algn="l">
                        <a:buNone/>
                      </a:pPr>
                      <a:r>
                        <a:rPr lang="es-MX" sz="1100" b="0" i="0" u="none" strike="noStrike" noProof="0" dirty="0">
                          <a:solidFill>
                            <a:srgbClr val="000000"/>
                          </a:solidFill>
                          <a:effectLst/>
                          <a:latin typeface="Arial"/>
                        </a:rPr>
                        <a:t>Seguimiento y monitoreo al manejo del aprovechamiento forestal</a:t>
                      </a:r>
                      <a:endParaRPr lang="es-ES" dirty="0"/>
                    </a:p>
                  </a:txBody>
                  <a:tcPr marL="9524" marR="9524" marT="9524" marB="0" anchor="ctr"/>
                </a:tc>
                <a:extLst>
                  <a:ext uri="{0D108BD9-81ED-4DB2-BD59-A6C34878D82A}">
                    <a16:rowId xmlns:a16="http://schemas.microsoft.com/office/drawing/2014/main" val="1853550896"/>
                  </a:ext>
                </a:extLst>
              </a:tr>
              <a:tr h="0">
                <a:tc vMerge="1">
                  <a:txBody>
                    <a:bodyPr/>
                    <a:lstStyle/>
                    <a:p>
                      <a:endParaRPr lang="es-ES"/>
                    </a:p>
                  </a:txBody>
                  <a:tcPr marL="9524" marR="9524" marT="9524" marB="0" anchor="ctr"/>
                </a:tc>
                <a:tc>
                  <a:txBody>
                    <a:bodyPr/>
                    <a:lstStyle/>
                    <a:p>
                      <a:pPr lvl="0" algn="ctr">
                        <a:buNone/>
                      </a:pPr>
                      <a:r>
                        <a:rPr lang="es-MX" sz="1100" b="0" i="0" u="none" strike="noStrike" noProof="0" dirty="0">
                          <a:solidFill>
                            <a:srgbClr val="000000"/>
                          </a:solidFill>
                          <a:effectLst/>
                          <a:latin typeface="Arial"/>
                        </a:rPr>
                        <a:t>PSM-BIO-04</a:t>
                      </a:r>
                      <a:endParaRPr lang="es-ES" dirty="0"/>
                    </a:p>
                  </a:txBody>
                  <a:tcPr marL="9524" marR="9524" marT="9524" marB="0" anchor="ctr"/>
                </a:tc>
                <a:tc>
                  <a:txBody>
                    <a:bodyPr/>
                    <a:lstStyle/>
                    <a:p>
                      <a:pPr lvl="0" algn="l">
                        <a:lnSpc>
                          <a:spcPct val="100000"/>
                        </a:lnSpc>
                        <a:spcBef>
                          <a:spcPts val="0"/>
                        </a:spcBef>
                        <a:spcAft>
                          <a:spcPts val="0"/>
                        </a:spcAft>
                        <a:buNone/>
                      </a:pPr>
                      <a:r>
                        <a:rPr lang="es-MX" sz="1100" b="0" i="0" u="none" strike="noStrike" noProof="0" dirty="0">
                          <a:solidFill>
                            <a:srgbClr val="000000"/>
                          </a:solidFill>
                          <a:effectLst/>
                          <a:latin typeface="Arial"/>
                        </a:rPr>
                        <a:t>Seguimiento y monitoreo a la protección y conservación de especies endémicas, amenazadas o en veda </a:t>
                      </a:r>
                    </a:p>
                  </a:txBody>
                  <a:tcPr marL="9524" marR="9524" marT="9524" marB="0" anchor="ctr"/>
                </a:tc>
                <a:extLst>
                  <a:ext uri="{0D108BD9-81ED-4DB2-BD59-A6C34878D82A}">
                    <a16:rowId xmlns:a16="http://schemas.microsoft.com/office/drawing/2014/main" val="2051374721"/>
                  </a:ext>
                </a:extLst>
              </a:tr>
              <a:tr h="0">
                <a:tc vMerge="1">
                  <a:txBody>
                    <a:bodyPr/>
                    <a:lstStyle/>
                    <a:p>
                      <a:endParaRPr lang="es-ES"/>
                    </a:p>
                  </a:txBody>
                  <a:tcPr marL="9524" marR="9524" marT="9524" marB="0" anchor="ctr"/>
                </a:tc>
                <a:tc>
                  <a:txBody>
                    <a:bodyPr/>
                    <a:lstStyle/>
                    <a:p>
                      <a:pPr lvl="0" algn="ctr">
                        <a:buNone/>
                      </a:pPr>
                      <a:r>
                        <a:rPr lang="es-MX" sz="1100" b="0" i="0" u="none" strike="noStrike" dirty="0">
                          <a:solidFill>
                            <a:srgbClr val="000000"/>
                          </a:solidFill>
                          <a:effectLst/>
                          <a:latin typeface="+mn-lt"/>
                        </a:rPr>
                        <a:t>PSM-BIO-05</a:t>
                      </a:r>
                      <a:endParaRPr lang="es-ES" dirty="0"/>
                    </a:p>
                  </a:txBody>
                  <a:tcPr marL="9525" marR="9525" marT="9525" marB="0" anchor="ctr"/>
                </a:tc>
                <a:tc>
                  <a:txBody>
                    <a:bodyPr/>
                    <a:lstStyle/>
                    <a:p>
                      <a:pPr lvl="0" algn="l">
                        <a:buNone/>
                      </a:pPr>
                      <a:r>
                        <a:rPr lang="es-MX" sz="1100" u="none" strike="noStrike" dirty="0">
                          <a:effectLst/>
                          <a:latin typeface="+mn-lt"/>
                        </a:rPr>
                        <a:t>Seguimiento y monitoreo de hidrobiota</a:t>
                      </a:r>
                      <a:endParaRPr lang="es-MX" sz="11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2593470267"/>
                  </a:ext>
                </a:extLst>
              </a:tr>
              <a:tr h="0">
                <a:tc vMerge="1">
                  <a:txBody>
                    <a:bodyPr/>
                    <a:lstStyle/>
                    <a:p>
                      <a:endParaRPr lang="es-ES"/>
                    </a:p>
                  </a:txBody>
                  <a:tcPr marL="9524" marR="9524" marT="9524" marB="0" anchor="ctr"/>
                </a:tc>
                <a:tc>
                  <a:txBody>
                    <a:bodyPr/>
                    <a:lstStyle/>
                    <a:p>
                      <a:pPr lvl="0" algn="ctr">
                        <a:buNone/>
                      </a:pPr>
                      <a:r>
                        <a:rPr lang="es-MX" sz="1100" b="0" i="0" u="none" strike="noStrike" noProof="0" dirty="0">
                          <a:solidFill>
                            <a:srgbClr val="000000"/>
                          </a:solidFill>
                          <a:effectLst/>
                          <a:latin typeface="Arial"/>
                        </a:rPr>
                        <a:t>PSM-BIO-06</a:t>
                      </a:r>
                      <a:endParaRPr lang="es-ES" dirty="0"/>
                    </a:p>
                  </a:txBody>
                  <a:tcPr marL="9524" marR="9524" marT="9524" marB="0" anchor="ctr"/>
                </a:tc>
                <a:tc>
                  <a:txBody>
                    <a:bodyPr/>
                    <a:lstStyle/>
                    <a:p>
                      <a:pPr lvl="0" algn="l">
                        <a:buNone/>
                      </a:pPr>
                      <a:r>
                        <a:rPr lang="es-MX" sz="1100" b="0" i="0" u="none" strike="noStrike" noProof="0" dirty="0">
                          <a:effectLst/>
                        </a:rPr>
                        <a:t>Seguimiento y monitoreo al manejo de la revegetalización de áreas intervenidas</a:t>
                      </a:r>
                      <a:endParaRPr lang="es-ES" dirty="0"/>
                    </a:p>
                  </a:txBody>
                  <a:tcPr marL="9524" marR="9524" marT="9524" marB="0" anchor="ctr"/>
                </a:tc>
                <a:extLst>
                  <a:ext uri="{0D108BD9-81ED-4DB2-BD59-A6C34878D82A}">
                    <a16:rowId xmlns:a16="http://schemas.microsoft.com/office/drawing/2014/main" val="4006143769"/>
                  </a:ext>
                </a:extLst>
              </a:tr>
              <a:tr h="0">
                <a:tc>
                  <a:txBody>
                    <a:bodyPr/>
                    <a:lstStyle/>
                    <a:p>
                      <a:pPr algn="ctr" fontAlgn="b"/>
                      <a:r>
                        <a:rPr lang="es-CO" sz="1100" u="none" strike="noStrike" dirty="0">
                          <a:effectLst/>
                          <a:latin typeface="+mn-lt"/>
                        </a:rPr>
                        <a:t>Socioeconómico</a:t>
                      </a:r>
                      <a:endParaRPr lang="es-CO" sz="1100" b="0" i="0" u="none" strike="noStrike" dirty="0">
                        <a:solidFill>
                          <a:srgbClr val="000000"/>
                        </a:solidFill>
                        <a:effectLst/>
                        <a:latin typeface="+mn-lt"/>
                      </a:endParaRPr>
                    </a:p>
                  </a:txBody>
                  <a:tcPr marL="9525" marR="9525" marT="9525" marB="0" anchor="ctr"/>
                </a:tc>
                <a:tc>
                  <a:txBody>
                    <a:bodyPr/>
                    <a:lstStyle/>
                    <a:p>
                      <a:pPr algn="ctr" fontAlgn="b"/>
                      <a:r>
                        <a:rPr lang="es-MX" sz="1100" b="0" i="0" u="none" strike="noStrike" dirty="0">
                          <a:solidFill>
                            <a:srgbClr val="000000"/>
                          </a:solidFill>
                          <a:effectLst/>
                          <a:latin typeface="+mn-lt"/>
                        </a:rPr>
                        <a:t>PSM-SEC-01</a:t>
                      </a:r>
                    </a:p>
                  </a:txBody>
                  <a:tcPr marL="9525" marR="9525" marT="9525" marB="0" anchor="ctr"/>
                </a:tc>
                <a:tc>
                  <a:txBody>
                    <a:bodyPr/>
                    <a:lstStyle/>
                    <a:p>
                      <a:pPr algn="l" fontAlgn="b"/>
                      <a:r>
                        <a:rPr lang="es-MX" sz="1100" u="none" strike="noStrike" dirty="0">
                          <a:effectLst/>
                          <a:latin typeface="+mn-lt"/>
                        </a:rPr>
                        <a:t>Seguimiento al manejo de los impactos sociales del proyecto  </a:t>
                      </a:r>
                      <a:endParaRPr lang="es-MX" sz="11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216022"/>
                  </a:ext>
                </a:extLst>
              </a:tr>
            </a:tbl>
          </a:graphicData>
        </a:graphic>
      </p:graphicFrame>
      <p:graphicFrame>
        <p:nvGraphicFramePr>
          <p:cNvPr id="9" name="Tabla 8">
            <a:extLst>
              <a:ext uri="{FF2B5EF4-FFF2-40B4-BE49-F238E27FC236}">
                <a16:creationId xmlns:a16="http://schemas.microsoft.com/office/drawing/2014/main" id="{87031FDE-F3E8-4014-54D3-6144B7A05A3D}"/>
              </a:ext>
            </a:extLst>
          </p:cNvPr>
          <p:cNvGraphicFramePr>
            <a:graphicFrameLocks noGrp="1"/>
          </p:cNvGraphicFramePr>
          <p:nvPr>
            <p:extLst>
              <p:ext uri="{D42A27DB-BD31-4B8C-83A1-F6EECF244321}">
                <p14:modId xmlns:p14="http://schemas.microsoft.com/office/powerpoint/2010/main" val="1808612184"/>
              </p:ext>
            </p:extLst>
          </p:nvPr>
        </p:nvGraphicFramePr>
        <p:xfrm>
          <a:off x="204469" y="1710997"/>
          <a:ext cx="5776291" cy="4543425"/>
        </p:xfrm>
        <a:graphic>
          <a:graphicData uri="http://schemas.openxmlformats.org/drawingml/2006/table">
            <a:tbl>
              <a:tblPr>
                <a:tableStyleId>{ED083AE6-46FA-4A59-8FB0-9F97EB10719F}</a:tableStyleId>
              </a:tblPr>
              <a:tblGrid>
                <a:gridCol w="1288181">
                  <a:extLst>
                    <a:ext uri="{9D8B030D-6E8A-4147-A177-3AD203B41FA5}">
                      <a16:colId xmlns:a16="http://schemas.microsoft.com/office/drawing/2014/main" val="3552941138"/>
                    </a:ext>
                  </a:extLst>
                </a:gridCol>
                <a:gridCol w="992945">
                  <a:extLst>
                    <a:ext uri="{9D8B030D-6E8A-4147-A177-3AD203B41FA5}">
                      <a16:colId xmlns:a16="http://schemas.microsoft.com/office/drawing/2014/main" val="3156012580"/>
                    </a:ext>
                  </a:extLst>
                </a:gridCol>
                <a:gridCol w="3495165">
                  <a:extLst>
                    <a:ext uri="{9D8B030D-6E8A-4147-A177-3AD203B41FA5}">
                      <a16:colId xmlns:a16="http://schemas.microsoft.com/office/drawing/2014/main" val="2230057890"/>
                    </a:ext>
                  </a:extLst>
                </a:gridCol>
              </a:tblGrid>
              <a:tr h="0">
                <a:tc>
                  <a:txBody>
                    <a:bodyPr/>
                    <a:lstStyle/>
                    <a:p>
                      <a:pPr algn="ctr" fontAlgn="ctr"/>
                      <a:r>
                        <a:rPr lang="es-MX" sz="1100" b="1" u="none" strike="noStrike" dirty="0">
                          <a:solidFill>
                            <a:schemeClr val="bg2"/>
                          </a:solidFill>
                          <a:effectLst/>
                          <a:latin typeface="+mn-lt"/>
                        </a:rPr>
                        <a:t>PROGRAMA DE MANEJO AMBIENTAL</a:t>
                      </a:r>
                      <a:endParaRPr lang="es-MX" sz="1100" b="1" i="0" u="none" strike="noStrike" dirty="0">
                        <a:solidFill>
                          <a:schemeClr val="bg2"/>
                        </a:solidFill>
                        <a:effectLst/>
                        <a:latin typeface="+mn-lt"/>
                      </a:endParaRPr>
                    </a:p>
                  </a:txBody>
                  <a:tcPr marL="9525" marR="9525" marT="9525" marB="0" anchor="ctr">
                    <a:solidFill>
                      <a:srgbClr val="00B050"/>
                    </a:solidFill>
                  </a:tcPr>
                </a:tc>
                <a:tc>
                  <a:txBody>
                    <a:bodyPr/>
                    <a:lstStyle/>
                    <a:p>
                      <a:pPr algn="ctr" fontAlgn="ctr"/>
                      <a:r>
                        <a:rPr lang="es-MX" sz="1100" b="1" i="0" u="none" strike="noStrike" dirty="0">
                          <a:solidFill>
                            <a:schemeClr val="bg2"/>
                          </a:solidFill>
                          <a:effectLst/>
                          <a:latin typeface="+mn-lt"/>
                        </a:rPr>
                        <a:t>FICHA</a:t>
                      </a:r>
                    </a:p>
                  </a:txBody>
                  <a:tcPr marL="9525" marR="9525" marT="9525" marB="0" anchor="ctr">
                    <a:solidFill>
                      <a:srgbClr val="00B050"/>
                    </a:solidFill>
                  </a:tcPr>
                </a:tc>
                <a:tc>
                  <a:txBody>
                    <a:bodyPr/>
                    <a:lstStyle/>
                    <a:p>
                      <a:pPr algn="ctr" fontAlgn="ctr"/>
                      <a:r>
                        <a:rPr lang="es-MX" sz="1100" b="1" u="none" strike="noStrike" dirty="0">
                          <a:solidFill>
                            <a:schemeClr val="bg2"/>
                          </a:solidFill>
                          <a:effectLst/>
                          <a:latin typeface="+mn-lt"/>
                        </a:rPr>
                        <a:t>FICHA DE MANEJO AMBIENTAL</a:t>
                      </a:r>
                      <a:endParaRPr lang="es-MX" sz="1100" b="1" i="0" u="none" strike="noStrike" dirty="0">
                        <a:solidFill>
                          <a:schemeClr val="bg2"/>
                        </a:solidFill>
                        <a:effectLst/>
                        <a:latin typeface="+mn-lt"/>
                      </a:endParaRPr>
                    </a:p>
                  </a:txBody>
                  <a:tcPr marL="9525" marR="9525" marT="9525" marB="0" anchor="ctr">
                    <a:solidFill>
                      <a:srgbClr val="00B050"/>
                    </a:solidFill>
                  </a:tcPr>
                </a:tc>
                <a:extLst>
                  <a:ext uri="{0D108BD9-81ED-4DB2-BD59-A6C34878D82A}">
                    <a16:rowId xmlns:a16="http://schemas.microsoft.com/office/drawing/2014/main" val="1426760924"/>
                  </a:ext>
                </a:extLst>
              </a:tr>
              <a:tr h="0">
                <a:tc rowSpan="10">
                  <a:txBody>
                    <a:bodyPr/>
                    <a:lstStyle/>
                    <a:p>
                      <a:pPr algn="ctr" fontAlgn="b"/>
                      <a:r>
                        <a:rPr lang="es-MX" sz="1100" u="none" strike="noStrike" dirty="0">
                          <a:effectLst/>
                          <a:latin typeface="+mn-lt"/>
                        </a:rPr>
                        <a:t>Abiótico</a:t>
                      </a:r>
                      <a:endParaRPr lang="es-CO" sz="1100" u="none" strike="noStrike" dirty="0">
                        <a:effectLst/>
                        <a:latin typeface="+mn-lt"/>
                      </a:endParaRPr>
                    </a:p>
                  </a:txBody>
                  <a:tcPr marL="9525" marR="9525" marT="9525"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panose="020B0604020202020204" pitchFamily="34" charset="0"/>
                        </a:rPr>
                        <a:t>PMA-ABIO-01</a:t>
                      </a:r>
                      <a:endParaRPr lang="es-CO" sz="11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a:rPr>
                        <a:t>Manejo de aguas de infiltración</a:t>
                      </a:r>
                      <a:endParaRPr lang="es-CO" sz="1100" dirty="0">
                        <a:effectLst/>
                        <a:latin typeface="+mn-lt"/>
                        <a:ea typeface="Times New Roman" panose="02020603050405020304" pitchFamily="18" charset="0"/>
                        <a:cs typeface="Arial"/>
                      </a:endParaRPr>
                    </a:p>
                  </a:txBody>
                  <a:tcPr marL="44450" marR="44450" marT="0" marB="0" anchor="b"/>
                </a:tc>
                <a:extLst>
                  <a:ext uri="{0D108BD9-81ED-4DB2-BD59-A6C34878D82A}">
                    <a16:rowId xmlns:a16="http://schemas.microsoft.com/office/drawing/2014/main" val="3741196507"/>
                  </a:ext>
                </a:extLst>
              </a:tr>
              <a:tr h="0">
                <a:tc vMerge="1">
                  <a:txBody>
                    <a:bodyPr/>
                    <a:lstStyle/>
                    <a:p>
                      <a:pPr algn="ctr" fontAlgn="b"/>
                      <a:endParaRPr lang="es-CO"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a:rPr>
                        <a:t>PMA-ABIO-02</a:t>
                      </a:r>
                      <a:endParaRPr lang="es-CO" sz="1100" dirty="0">
                        <a:effectLst/>
                        <a:latin typeface="+mn-lt"/>
                        <a:ea typeface="Times New Roman" panose="02020603050405020304" pitchFamily="18" charset="0"/>
                        <a:cs typeface="Arial"/>
                      </a:endParaRPr>
                    </a:p>
                  </a:txBody>
                  <a:tcPr marL="44450" marR="44450" marT="0"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a:rPr>
                        <a:t>Manejo de residuos líquidos domésticos e industriales</a:t>
                      </a:r>
                      <a:endParaRPr lang="es-CO" sz="1100" dirty="0">
                        <a:effectLst/>
                        <a:latin typeface="+mn-lt"/>
                        <a:ea typeface="Times New Roman" panose="02020603050405020304" pitchFamily="18" charset="0"/>
                        <a:cs typeface="Arial"/>
                      </a:endParaRPr>
                    </a:p>
                  </a:txBody>
                  <a:tcPr marL="44450" marR="44450" marT="0" marB="0" anchor="b"/>
                </a:tc>
                <a:extLst>
                  <a:ext uri="{0D108BD9-81ED-4DB2-BD59-A6C34878D82A}">
                    <a16:rowId xmlns:a16="http://schemas.microsoft.com/office/drawing/2014/main" val="300664024"/>
                  </a:ext>
                </a:extLst>
              </a:tr>
              <a:tr h="0">
                <a:tc vMerge="1">
                  <a:txBody>
                    <a:bodyPr/>
                    <a:lstStyle/>
                    <a:p>
                      <a:pPr algn="ctr" fontAlgn="b"/>
                      <a:endParaRPr lang="es-CO"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a:rPr>
                        <a:t>PMA-ABIO-03</a:t>
                      </a:r>
                      <a:endParaRPr lang="es-CO" sz="1100" dirty="0">
                        <a:effectLst/>
                        <a:latin typeface="+mn-lt"/>
                        <a:ea typeface="Times New Roman" panose="02020603050405020304" pitchFamily="18" charset="0"/>
                        <a:cs typeface="Arial"/>
                      </a:endParaRPr>
                    </a:p>
                  </a:txBody>
                  <a:tcPr marL="44450" marR="44450" marT="0"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a:rPr>
                        <a:t>Manejo de residuos solidos</a:t>
                      </a:r>
                      <a:endParaRPr lang="es-CO" sz="1100" dirty="0">
                        <a:effectLst/>
                        <a:latin typeface="+mn-lt"/>
                        <a:ea typeface="Times New Roman" panose="02020603050405020304" pitchFamily="18" charset="0"/>
                        <a:cs typeface="Arial"/>
                      </a:endParaRPr>
                    </a:p>
                  </a:txBody>
                  <a:tcPr marL="44450" marR="44450" marT="0" marB="0" anchor="b"/>
                </a:tc>
                <a:extLst>
                  <a:ext uri="{0D108BD9-81ED-4DB2-BD59-A6C34878D82A}">
                    <a16:rowId xmlns:a16="http://schemas.microsoft.com/office/drawing/2014/main" val="2606688749"/>
                  </a:ext>
                </a:extLst>
              </a:tr>
              <a:tr h="0">
                <a:tc vMerge="1">
                  <a:txBody>
                    <a:bodyPr/>
                    <a:lstStyle/>
                    <a:p>
                      <a:pPr algn="ctr" fontAlgn="b"/>
                      <a:endParaRPr lang="es-CO" sz="1200" b="0" i="0" u="none" strike="noStrike" dirty="0">
                        <a:solidFill>
                          <a:srgbClr val="000000"/>
                        </a:solidFill>
                        <a:effectLst/>
                        <a:latin typeface="+mn-lt"/>
                      </a:endParaRPr>
                    </a:p>
                  </a:txBody>
                  <a:tcPr marL="9525" marR="9525" marT="9525"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panose="020B0604020202020204" pitchFamily="34" charset="0"/>
                        </a:rPr>
                        <a:t>PMA-ABIO-04</a:t>
                      </a:r>
                      <a:endParaRPr lang="es-CO" sz="11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a:rPr>
                        <a:t>Manejo de fuentes de emisiones atmosféricas</a:t>
                      </a:r>
                      <a:endParaRPr lang="es-CO" sz="1100" dirty="0">
                        <a:effectLst/>
                        <a:latin typeface="+mn-lt"/>
                        <a:ea typeface="Times New Roman" panose="02020603050405020304" pitchFamily="18" charset="0"/>
                        <a:cs typeface="Arial"/>
                      </a:endParaRPr>
                    </a:p>
                  </a:txBody>
                  <a:tcPr marL="44450" marR="44450" marT="0" marB="0" anchor="b"/>
                </a:tc>
                <a:extLst>
                  <a:ext uri="{0D108BD9-81ED-4DB2-BD59-A6C34878D82A}">
                    <a16:rowId xmlns:a16="http://schemas.microsoft.com/office/drawing/2014/main" val="828244354"/>
                  </a:ext>
                </a:extLst>
              </a:tr>
              <a:tr h="0">
                <a:tc vMerge="1">
                  <a:txBody>
                    <a:bodyPr/>
                    <a:lstStyle/>
                    <a:p>
                      <a:pPr algn="ctr" fontAlgn="b"/>
                      <a:endParaRPr lang="es-CO" sz="1200" b="0" i="0" u="none" strike="noStrike" dirty="0">
                        <a:solidFill>
                          <a:srgbClr val="000000"/>
                        </a:solidFill>
                        <a:effectLst/>
                        <a:latin typeface="+mn-lt"/>
                      </a:endParaRPr>
                    </a:p>
                  </a:txBody>
                  <a:tcPr marL="9525" marR="9525" marT="9525"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a:rPr>
                        <a:t>PMA-ABIO-05</a:t>
                      </a:r>
                      <a:endParaRPr lang="es-CO" sz="1100" dirty="0">
                        <a:effectLst/>
                        <a:latin typeface="+mn-lt"/>
                        <a:ea typeface="Times New Roman" panose="02020603050405020304" pitchFamily="18" charset="0"/>
                        <a:cs typeface="Arial"/>
                      </a:endParaRPr>
                    </a:p>
                  </a:txBody>
                  <a:tcPr marL="44450" marR="44450" marT="0"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a:rPr>
                        <a:t>Manejo y disposición de material sobrantes ZODME</a:t>
                      </a:r>
                      <a:endParaRPr lang="es-CO" sz="1100" dirty="0">
                        <a:effectLst/>
                        <a:latin typeface="+mn-lt"/>
                        <a:ea typeface="Times New Roman" panose="02020603050405020304" pitchFamily="18" charset="0"/>
                        <a:cs typeface="Arial"/>
                      </a:endParaRPr>
                    </a:p>
                  </a:txBody>
                  <a:tcPr marL="44450" marR="44450" marT="0" marB="0" anchor="b"/>
                </a:tc>
                <a:extLst>
                  <a:ext uri="{0D108BD9-81ED-4DB2-BD59-A6C34878D82A}">
                    <a16:rowId xmlns:a16="http://schemas.microsoft.com/office/drawing/2014/main" val="1216022"/>
                  </a:ext>
                </a:extLst>
              </a:tr>
              <a:tr h="0">
                <a:tc vMerge="1">
                  <a:txBody>
                    <a:bodyPr/>
                    <a:lstStyle/>
                    <a:p>
                      <a:pPr algn="ctr" fontAlgn="b"/>
                      <a:endParaRPr lang="es-CO" sz="1200" b="0" i="0" u="none" strike="noStrike" dirty="0">
                        <a:solidFill>
                          <a:srgbClr val="000000"/>
                        </a:solidFill>
                        <a:effectLst/>
                        <a:latin typeface="+mn-lt"/>
                      </a:endParaRPr>
                    </a:p>
                  </a:txBody>
                  <a:tcPr marL="9525" marR="9525" marT="9525"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a:rPr>
                        <a:t>PMA-ABIO-06</a:t>
                      </a:r>
                      <a:endParaRPr lang="es-CO" sz="1100" dirty="0">
                        <a:effectLst/>
                        <a:latin typeface="+mn-lt"/>
                        <a:ea typeface="Times New Roman" panose="02020603050405020304" pitchFamily="18" charset="0"/>
                        <a:cs typeface="Arial"/>
                      </a:endParaRPr>
                    </a:p>
                  </a:txBody>
                  <a:tcPr marL="44450" marR="44450" marT="0"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a:rPr>
                        <a:t>Manejo y estabilización de taludes</a:t>
                      </a:r>
                      <a:endParaRPr lang="es-CO" sz="1100" dirty="0">
                        <a:effectLst/>
                        <a:latin typeface="+mn-lt"/>
                        <a:ea typeface="Times New Roman" panose="02020603050405020304" pitchFamily="18" charset="0"/>
                        <a:cs typeface="Arial"/>
                      </a:endParaRPr>
                    </a:p>
                  </a:txBody>
                  <a:tcPr marL="44450" marR="44450" marT="0" marB="0" anchor="b"/>
                </a:tc>
                <a:extLst>
                  <a:ext uri="{0D108BD9-81ED-4DB2-BD59-A6C34878D82A}">
                    <a16:rowId xmlns:a16="http://schemas.microsoft.com/office/drawing/2014/main" val="2131417253"/>
                  </a:ext>
                </a:extLst>
              </a:tr>
              <a:tr h="0">
                <a:tc vMerge="1">
                  <a:txBody>
                    <a:bodyPr/>
                    <a:lstStyle/>
                    <a:p>
                      <a:pPr algn="ctr" fontAlgn="b"/>
                      <a:endParaRPr lang="es-CO" sz="1200" b="0" i="0" u="none" strike="noStrike" dirty="0">
                        <a:solidFill>
                          <a:srgbClr val="000000"/>
                        </a:solidFill>
                        <a:effectLst/>
                        <a:latin typeface="+mn-lt"/>
                      </a:endParaRPr>
                    </a:p>
                  </a:txBody>
                  <a:tcPr marL="9525" marR="9525" marT="9525"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panose="020B0604020202020204" pitchFamily="34" charset="0"/>
                        </a:rPr>
                        <a:t>PMA-ABIO-07</a:t>
                      </a:r>
                      <a:endParaRPr lang="es-CO" sz="11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a:rPr>
                        <a:t>Manejo Paisajístico</a:t>
                      </a:r>
                      <a:endParaRPr lang="es-CO" sz="1100" dirty="0">
                        <a:effectLst/>
                        <a:latin typeface="+mn-lt"/>
                        <a:ea typeface="Times New Roman" panose="02020603050405020304" pitchFamily="18" charset="0"/>
                        <a:cs typeface="Arial"/>
                      </a:endParaRPr>
                    </a:p>
                  </a:txBody>
                  <a:tcPr marL="44450" marR="44450" marT="0" marB="0" anchor="b"/>
                </a:tc>
                <a:extLst>
                  <a:ext uri="{0D108BD9-81ED-4DB2-BD59-A6C34878D82A}">
                    <a16:rowId xmlns:a16="http://schemas.microsoft.com/office/drawing/2014/main" val="3228014427"/>
                  </a:ext>
                </a:extLst>
              </a:tr>
              <a:tr h="0">
                <a:tc vMerge="1">
                  <a:txBody>
                    <a:bodyPr/>
                    <a:lstStyle/>
                    <a:p>
                      <a:pPr algn="ctr" fontAlgn="b"/>
                      <a:endParaRPr lang="es-CO" sz="1200" b="0" i="0" u="none" strike="noStrike" dirty="0">
                        <a:solidFill>
                          <a:srgbClr val="000000"/>
                        </a:solidFill>
                        <a:effectLst/>
                        <a:latin typeface="+mn-lt"/>
                      </a:endParaRPr>
                    </a:p>
                  </a:txBody>
                  <a:tcPr marL="9525" marR="9525" marT="9525"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a:rPr>
                        <a:t>PMA-ABIO-08</a:t>
                      </a:r>
                      <a:endParaRPr lang="es-CO" sz="1100" dirty="0">
                        <a:effectLst/>
                        <a:latin typeface="+mn-lt"/>
                        <a:ea typeface="Times New Roman" panose="02020603050405020304" pitchFamily="18" charset="0"/>
                        <a:cs typeface="Arial"/>
                      </a:endParaRPr>
                    </a:p>
                  </a:txBody>
                  <a:tcPr marL="44450" marR="44450" marT="0"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panose="020B0604020202020204" pitchFamily="34" charset="0"/>
                        </a:rPr>
                        <a:t>Manejo de materiales de construcción</a:t>
                      </a:r>
                      <a:endParaRPr lang="es-CO" sz="1100" dirty="0">
                        <a:effectLst/>
                        <a:latin typeface="+mn-lt"/>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753336126"/>
                  </a:ext>
                </a:extLst>
              </a:tr>
              <a:tr h="81608">
                <a:tc vMerge="1">
                  <a:txBody>
                    <a:bodyPr/>
                    <a:lstStyle/>
                    <a:p>
                      <a:pPr algn="ctr" fontAlgn="b"/>
                      <a:endParaRPr lang="es-CO" sz="1200" b="0" i="0" u="none" strike="noStrike" dirty="0">
                        <a:solidFill>
                          <a:srgbClr val="000000"/>
                        </a:solidFill>
                        <a:effectLst/>
                        <a:latin typeface="+mn-lt"/>
                      </a:endParaRPr>
                    </a:p>
                  </a:txBody>
                  <a:tcPr marL="9525" marR="9525" marT="9525"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a:rPr>
                        <a:t>PMA-ABIO-09</a:t>
                      </a:r>
                      <a:endParaRPr lang="es-CO" sz="1100" dirty="0">
                        <a:effectLst/>
                        <a:latin typeface="+mn-lt"/>
                        <a:ea typeface="Times New Roman" panose="02020603050405020304" pitchFamily="18" charset="0"/>
                        <a:cs typeface="Arial"/>
                      </a:endParaRPr>
                    </a:p>
                  </a:txBody>
                  <a:tcPr marL="44450" marR="44450" marT="0"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a:rPr>
                        <a:t>Manejo de instalaciones temporales</a:t>
                      </a:r>
                      <a:endParaRPr lang="es-CO" sz="1100" dirty="0">
                        <a:effectLst/>
                        <a:latin typeface="+mn-lt"/>
                        <a:ea typeface="Times New Roman" panose="02020603050405020304" pitchFamily="18" charset="0"/>
                        <a:cs typeface="Arial"/>
                      </a:endParaRPr>
                    </a:p>
                  </a:txBody>
                  <a:tcPr marL="44450" marR="44450" marT="0" marB="0" anchor="b"/>
                </a:tc>
                <a:extLst>
                  <a:ext uri="{0D108BD9-81ED-4DB2-BD59-A6C34878D82A}">
                    <a16:rowId xmlns:a16="http://schemas.microsoft.com/office/drawing/2014/main" val="3041265397"/>
                  </a:ext>
                </a:extLst>
              </a:tr>
              <a:tr h="0">
                <a:tc vMerge="1">
                  <a:txBody>
                    <a:bodyPr/>
                    <a:lstStyle/>
                    <a:p>
                      <a:pPr algn="ctr" fontAlgn="b"/>
                      <a:endParaRPr lang="es-CO" sz="1200" b="0" i="0" u="none" strike="noStrike" dirty="0">
                        <a:solidFill>
                          <a:srgbClr val="000000"/>
                        </a:solidFill>
                        <a:effectLst/>
                        <a:latin typeface="+mn-lt"/>
                      </a:endParaRPr>
                    </a:p>
                  </a:txBody>
                  <a:tcPr marL="9525" marR="9525" marT="9525"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panose="020B0604020202020204" pitchFamily="34" charset="0"/>
                        </a:rPr>
                        <a:t>PMA-ABIO-10</a:t>
                      </a:r>
                      <a:endParaRPr lang="es-CO" sz="11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a:rPr>
                        <a:t>Manejo de equipos y maquinaria</a:t>
                      </a:r>
                      <a:endParaRPr lang="es-CO" sz="1100" dirty="0">
                        <a:effectLst/>
                        <a:latin typeface="+mn-lt"/>
                        <a:ea typeface="Times New Roman" panose="02020603050405020304" pitchFamily="18" charset="0"/>
                        <a:cs typeface="Arial"/>
                      </a:endParaRPr>
                    </a:p>
                  </a:txBody>
                  <a:tcPr marL="44450" marR="44450" marT="0" marB="0" anchor="b"/>
                </a:tc>
                <a:extLst>
                  <a:ext uri="{0D108BD9-81ED-4DB2-BD59-A6C34878D82A}">
                    <a16:rowId xmlns:a16="http://schemas.microsoft.com/office/drawing/2014/main" val="3328999927"/>
                  </a:ext>
                </a:extLst>
              </a:tr>
              <a:tr h="0">
                <a:tc rowSpan="7">
                  <a:txBody>
                    <a:bodyPr/>
                    <a:lstStyle/>
                    <a:p>
                      <a:pPr algn="ctr" fontAlgn="b"/>
                      <a:r>
                        <a:rPr lang="es-MX" sz="1100" b="0" i="0" u="none" strike="noStrike" dirty="0">
                          <a:solidFill>
                            <a:srgbClr val="000000"/>
                          </a:solidFill>
                          <a:effectLst/>
                          <a:latin typeface="+mn-lt"/>
                        </a:rPr>
                        <a:t>Biótico</a:t>
                      </a:r>
                      <a:endParaRPr lang="es-CO" sz="1100" b="0" i="0" u="none" strike="noStrike" dirty="0">
                        <a:solidFill>
                          <a:srgbClr val="000000"/>
                        </a:solidFill>
                        <a:effectLst/>
                        <a:latin typeface="+mn-lt"/>
                      </a:endParaRPr>
                    </a:p>
                  </a:txBody>
                  <a:tcPr marL="9525" marR="9525" marT="9525"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a:rPr>
                        <a:t>PMA-BIO-01</a:t>
                      </a:r>
                      <a:endParaRPr lang="es-CO" sz="1100" dirty="0">
                        <a:effectLst/>
                        <a:latin typeface="+mn-lt"/>
                        <a:ea typeface="Times New Roman" panose="02020603050405020304" pitchFamily="18" charset="0"/>
                        <a:cs typeface="Arial"/>
                      </a:endParaRPr>
                    </a:p>
                  </a:txBody>
                  <a:tcPr marL="44450" marR="44450" marT="0" marB="0" anchor="ctr"/>
                </a:tc>
                <a:tc>
                  <a:txBody>
                    <a:bodyPr/>
                    <a:lstStyle/>
                    <a:p>
                      <a:pPr lvl="0" algn="l">
                        <a:spcBef>
                          <a:spcPts val="600"/>
                        </a:spcBef>
                        <a:spcAft>
                          <a:spcPts val="600"/>
                        </a:spcAft>
                        <a:buNone/>
                      </a:pPr>
                      <a:r>
                        <a:rPr lang="es-CO" sz="1100" b="0" i="0" u="none" strike="noStrike" noProof="0" dirty="0">
                          <a:solidFill>
                            <a:srgbClr val="000000"/>
                          </a:solidFill>
                          <a:effectLst/>
                        </a:rPr>
                        <a:t>Manejo de remoción de cobertura vegetal y descapote  </a:t>
                      </a:r>
                      <a:endParaRPr lang="es-ES" dirty="0"/>
                    </a:p>
                  </a:txBody>
                  <a:tcPr marL="44450" marR="44450" marT="0" marB="0" anchor="b"/>
                </a:tc>
                <a:extLst>
                  <a:ext uri="{0D108BD9-81ED-4DB2-BD59-A6C34878D82A}">
                    <a16:rowId xmlns:a16="http://schemas.microsoft.com/office/drawing/2014/main" val="1172778821"/>
                  </a:ext>
                </a:extLst>
              </a:tr>
              <a:tr h="171450">
                <a:tc vMerge="1">
                  <a:txBody>
                    <a:bodyPr/>
                    <a:lstStyle/>
                    <a:p>
                      <a:endParaRPr lang="es-ES"/>
                    </a:p>
                  </a:txBody>
                  <a:tcPr marL="9524" marR="9524" marT="9524" marB="0" anchor="ctr"/>
                </a:tc>
                <a:tc>
                  <a:txBody>
                    <a:bodyPr/>
                    <a:lstStyle/>
                    <a:p>
                      <a:pPr lvl="0" algn="l">
                        <a:spcBef>
                          <a:spcPts val="600"/>
                        </a:spcBef>
                        <a:spcAft>
                          <a:spcPts val="600"/>
                        </a:spcAft>
                        <a:buNone/>
                      </a:pPr>
                      <a:r>
                        <a:rPr lang="es-CO" sz="1100" b="0" i="0" u="none" strike="noStrike" noProof="0" dirty="0">
                          <a:solidFill>
                            <a:srgbClr val="000000"/>
                          </a:solidFill>
                          <a:effectLst/>
                          <a:latin typeface="Arial"/>
                        </a:rPr>
                        <a:t>PMA-BIO-02</a:t>
                      </a:r>
                      <a:endParaRPr lang="es-ES" dirty="0"/>
                    </a:p>
                  </a:txBody>
                  <a:tcPr marL="44449" marR="44449" marT="0" marB="0" anchor="ctr"/>
                </a:tc>
                <a:tc>
                  <a:txBody>
                    <a:bodyPr/>
                    <a:lstStyle/>
                    <a:p>
                      <a:pPr lvl="0" algn="l">
                        <a:spcBef>
                          <a:spcPts val="600"/>
                        </a:spcBef>
                        <a:spcAft>
                          <a:spcPts val="600"/>
                        </a:spcAft>
                        <a:buNone/>
                      </a:pPr>
                      <a:r>
                        <a:rPr lang="es-CO" sz="1100" b="0" i="0" u="none" strike="noStrike" noProof="0" dirty="0">
                          <a:solidFill>
                            <a:srgbClr val="000000"/>
                          </a:solidFill>
                          <a:effectLst/>
                          <a:latin typeface="Arial"/>
                        </a:rPr>
                        <a:t>Manejo de flora </a:t>
                      </a:r>
                    </a:p>
                  </a:txBody>
                  <a:tcPr marL="44449" marR="44449" marT="0" marB="0" anchor="b"/>
                </a:tc>
                <a:extLst>
                  <a:ext uri="{0D108BD9-81ED-4DB2-BD59-A6C34878D82A}">
                    <a16:rowId xmlns:a16="http://schemas.microsoft.com/office/drawing/2014/main" val="2092153097"/>
                  </a:ext>
                </a:extLst>
              </a:tr>
              <a:tr h="0">
                <a:tc vMerge="1">
                  <a:txBody>
                    <a:bodyPr/>
                    <a:lstStyle/>
                    <a:p>
                      <a:endParaRPr lang="es-ES"/>
                    </a:p>
                  </a:txBody>
                  <a:tcPr/>
                </a:tc>
                <a:tc>
                  <a:txBody>
                    <a:bodyPr/>
                    <a:lstStyle/>
                    <a:p>
                      <a:pPr lvl="0" algn="l">
                        <a:spcBef>
                          <a:spcPts val="600"/>
                        </a:spcBef>
                        <a:spcAft>
                          <a:spcPts val="600"/>
                        </a:spcAft>
                        <a:buNone/>
                      </a:pPr>
                      <a:r>
                        <a:rPr lang="es-CO" sz="1100" b="0" i="0" u="none" strike="noStrike" noProof="0" dirty="0">
                          <a:solidFill>
                            <a:srgbClr val="000000"/>
                          </a:solidFill>
                          <a:effectLst/>
                          <a:latin typeface="Arial"/>
                        </a:rPr>
                        <a:t>PMA-BIO-03</a:t>
                      </a:r>
                      <a:endParaRPr lang="es-ES" dirty="0"/>
                    </a:p>
                  </a:txBody>
                  <a:tcPr marL="44449" marR="44449" marT="0" marB="0" anchor="ctr"/>
                </a:tc>
                <a:tc>
                  <a:txBody>
                    <a:bodyPr/>
                    <a:lstStyle/>
                    <a:p>
                      <a:pPr lvl="0" algn="l">
                        <a:spcBef>
                          <a:spcPts val="600"/>
                        </a:spcBef>
                        <a:spcAft>
                          <a:spcPts val="600"/>
                        </a:spcAft>
                        <a:buNone/>
                      </a:pPr>
                      <a:r>
                        <a:rPr lang="es-CO" sz="1100" b="0" i="0" u="none" strike="noStrike" noProof="0" dirty="0">
                          <a:solidFill>
                            <a:srgbClr val="000000"/>
                          </a:solidFill>
                          <a:effectLst/>
                          <a:latin typeface="Arial"/>
                        </a:rPr>
                        <a:t>Manejo del aprovechamiento forestal</a:t>
                      </a:r>
                      <a:endParaRPr lang="es-ES" dirty="0"/>
                    </a:p>
                  </a:txBody>
                  <a:tcPr marL="44449" marR="44449" marT="0" marB="0" anchor="b"/>
                </a:tc>
                <a:extLst>
                  <a:ext uri="{0D108BD9-81ED-4DB2-BD59-A6C34878D82A}">
                    <a16:rowId xmlns:a16="http://schemas.microsoft.com/office/drawing/2014/main" val="3468735585"/>
                  </a:ext>
                </a:extLst>
              </a:tr>
              <a:tr h="0">
                <a:tc vMerge="1">
                  <a:txBody>
                    <a:bodyPr/>
                    <a:lstStyle/>
                    <a:p>
                      <a:endParaRPr lang="es-ES"/>
                    </a:p>
                  </a:txBody>
                  <a:tcPr marL="9524" marR="9524" marT="9524" marB="0" anchor="ctr"/>
                </a:tc>
                <a:tc>
                  <a:txBody>
                    <a:bodyPr/>
                    <a:lstStyle/>
                    <a:p>
                      <a:pPr lvl="0" algn="l">
                        <a:spcBef>
                          <a:spcPts val="600"/>
                        </a:spcBef>
                        <a:spcAft>
                          <a:spcPts val="600"/>
                        </a:spcAft>
                        <a:buNone/>
                      </a:pPr>
                      <a:r>
                        <a:rPr lang="es-CO" sz="1100" b="0" i="0" u="none" strike="noStrike" noProof="0" dirty="0">
                          <a:solidFill>
                            <a:srgbClr val="000000"/>
                          </a:solidFill>
                          <a:effectLst/>
                          <a:latin typeface="Arial"/>
                        </a:rPr>
                        <a:t>PMA-BIO-04</a:t>
                      </a:r>
                      <a:endParaRPr lang="es-ES" dirty="0"/>
                    </a:p>
                  </a:txBody>
                  <a:tcPr marL="44449" marR="44449" marT="0" marB="0" anchor="ctr"/>
                </a:tc>
                <a:tc>
                  <a:txBody>
                    <a:bodyPr/>
                    <a:lstStyle/>
                    <a:p>
                      <a:pPr lvl="0" algn="l">
                        <a:spcBef>
                          <a:spcPts val="600"/>
                        </a:spcBef>
                        <a:spcAft>
                          <a:spcPts val="600"/>
                        </a:spcAft>
                        <a:buNone/>
                      </a:pPr>
                      <a:r>
                        <a:rPr lang="es-CO" sz="1100" b="0" i="0" u="none" strike="noStrike" noProof="0" dirty="0">
                          <a:solidFill>
                            <a:srgbClr val="000000"/>
                          </a:solidFill>
                          <a:effectLst/>
                          <a:latin typeface="Arial"/>
                        </a:rPr>
                        <a:t>Conservación de especies vegetales endémicas y/o en alguna categoría de amenaza</a:t>
                      </a:r>
                      <a:endParaRPr lang="es-ES" dirty="0"/>
                    </a:p>
                  </a:txBody>
                  <a:tcPr marL="44449" marR="44449" marT="0" marB="0" anchor="b"/>
                </a:tc>
                <a:extLst>
                  <a:ext uri="{0D108BD9-81ED-4DB2-BD59-A6C34878D82A}">
                    <a16:rowId xmlns:a16="http://schemas.microsoft.com/office/drawing/2014/main" val="732205985"/>
                  </a:ext>
                </a:extLst>
              </a:tr>
              <a:tr h="0">
                <a:tc vMerge="1">
                  <a:txBody>
                    <a:bodyPr/>
                    <a:lstStyle/>
                    <a:p>
                      <a:endParaRPr lang="es-ES"/>
                    </a:p>
                  </a:txBody>
                  <a:tcPr marL="9524" marR="9524" marT="9524" marB="0" anchor="ctr"/>
                </a:tc>
                <a:tc>
                  <a:txBody>
                    <a:bodyPr/>
                    <a:lstStyle/>
                    <a:p>
                      <a:pPr lvl="0" algn="l">
                        <a:spcBef>
                          <a:spcPts val="600"/>
                        </a:spcBef>
                        <a:spcAft>
                          <a:spcPts val="600"/>
                        </a:spcAft>
                        <a:buNone/>
                      </a:pPr>
                      <a:r>
                        <a:rPr lang="es-CO" sz="1100" dirty="0">
                          <a:solidFill>
                            <a:srgbClr val="000000"/>
                          </a:solidFill>
                          <a:effectLst/>
                          <a:latin typeface="+mn-lt"/>
                          <a:cs typeface="Arial"/>
                        </a:rPr>
                        <a:t>PMA-BIO-05</a:t>
                      </a:r>
                      <a:endParaRPr lang="es-CO" sz="1100" dirty="0">
                        <a:effectLst/>
                        <a:latin typeface="+mn-lt"/>
                        <a:cs typeface="Times New Roman"/>
                      </a:endParaRPr>
                    </a:p>
                  </a:txBody>
                  <a:tcPr marL="44450" marR="44450" marT="0" marB="0" anchor="ctr"/>
                </a:tc>
                <a:tc>
                  <a:txBody>
                    <a:bodyPr/>
                    <a:lstStyle/>
                    <a:p>
                      <a:pPr lvl="0" algn="l">
                        <a:spcBef>
                          <a:spcPts val="600"/>
                        </a:spcBef>
                        <a:spcAft>
                          <a:spcPts val="600"/>
                        </a:spcAft>
                        <a:buNone/>
                      </a:pPr>
                      <a:r>
                        <a:rPr lang="es-CO" sz="1100" b="0" i="0" u="none" strike="noStrike" noProof="0" dirty="0">
                          <a:solidFill>
                            <a:srgbClr val="000000"/>
                          </a:solidFill>
                          <a:effectLst/>
                          <a:latin typeface="Arial"/>
                        </a:rPr>
                        <a:t>manejo de fauna </a:t>
                      </a:r>
                      <a:endParaRPr lang="es-ES" dirty="0"/>
                    </a:p>
                  </a:txBody>
                  <a:tcPr marL="44449" marR="44449" marT="0" marB="0" anchor="b"/>
                </a:tc>
                <a:extLst>
                  <a:ext uri="{0D108BD9-81ED-4DB2-BD59-A6C34878D82A}">
                    <a16:rowId xmlns:a16="http://schemas.microsoft.com/office/drawing/2014/main" val="2030234347"/>
                  </a:ext>
                </a:extLst>
              </a:tr>
              <a:tr h="171450">
                <a:tc vMerge="1">
                  <a:txBody>
                    <a:bodyPr/>
                    <a:lstStyle/>
                    <a:p>
                      <a:endParaRPr lang="es-ES"/>
                    </a:p>
                  </a:txBody>
                  <a:tcPr marL="9524" marR="9524" marT="9524" marB="0" anchor="ctr"/>
                </a:tc>
                <a:tc>
                  <a:txBody>
                    <a:bodyPr/>
                    <a:lstStyle/>
                    <a:p>
                      <a:pPr lvl="0" algn="l">
                        <a:spcBef>
                          <a:spcPts val="600"/>
                        </a:spcBef>
                        <a:spcAft>
                          <a:spcPts val="600"/>
                        </a:spcAft>
                        <a:buNone/>
                      </a:pPr>
                      <a:r>
                        <a:rPr lang="es-CO" sz="1100" b="0" i="0" u="none" strike="noStrike" noProof="0" dirty="0">
                          <a:solidFill>
                            <a:srgbClr val="000000"/>
                          </a:solidFill>
                          <a:effectLst/>
                          <a:latin typeface="Arial"/>
                        </a:rPr>
                        <a:t>PMA-BIO-06</a:t>
                      </a:r>
                      <a:endParaRPr lang="es-ES" dirty="0"/>
                    </a:p>
                  </a:txBody>
                  <a:tcPr marL="44449" marR="44449" marT="0" marB="0" anchor="ctr"/>
                </a:tc>
                <a:tc>
                  <a:txBody>
                    <a:bodyPr/>
                    <a:lstStyle/>
                    <a:p>
                      <a:pPr lvl="0" algn="l">
                        <a:spcBef>
                          <a:spcPts val="600"/>
                        </a:spcBef>
                        <a:spcAft>
                          <a:spcPts val="600"/>
                        </a:spcAft>
                        <a:buNone/>
                      </a:pPr>
                      <a:r>
                        <a:rPr lang="es-CO" sz="1100" dirty="0">
                          <a:solidFill>
                            <a:srgbClr val="000000"/>
                          </a:solidFill>
                          <a:effectLst/>
                          <a:latin typeface="+mn-lt"/>
                          <a:ea typeface="Times New Roman" panose="02020603050405020304" pitchFamily="18" charset="0"/>
                          <a:cs typeface="Arial"/>
                        </a:rPr>
                        <a:t>Manejo de comunidades hidrobiológicas</a:t>
                      </a:r>
                      <a:endParaRPr lang="es-CO" sz="1100" dirty="0">
                        <a:effectLst/>
                        <a:latin typeface="+mn-lt"/>
                        <a:ea typeface="Times New Roman" panose="02020603050405020304" pitchFamily="18" charset="0"/>
                        <a:cs typeface="Times New Roman"/>
                      </a:endParaRPr>
                    </a:p>
                  </a:txBody>
                  <a:tcPr marL="44450" marR="44450" marT="0" marB="0" anchor="b"/>
                </a:tc>
                <a:extLst>
                  <a:ext uri="{0D108BD9-81ED-4DB2-BD59-A6C34878D82A}">
                    <a16:rowId xmlns:a16="http://schemas.microsoft.com/office/drawing/2014/main" val="838917506"/>
                  </a:ext>
                </a:extLst>
              </a:tr>
              <a:tr h="0">
                <a:tc vMerge="1">
                  <a:txBody>
                    <a:bodyPr/>
                    <a:lstStyle/>
                    <a:p>
                      <a:endParaRPr lang="es-ES"/>
                    </a:p>
                  </a:txBody>
                  <a:tcPr marL="9524" marR="9524" marT="9524" marB="0" anchor="ctr"/>
                </a:tc>
                <a:tc>
                  <a:txBody>
                    <a:bodyPr/>
                    <a:lstStyle/>
                    <a:p>
                      <a:pPr lvl="0" algn="l">
                        <a:spcBef>
                          <a:spcPts val="600"/>
                        </a:spcBef>
                        <a:spcAft>
                          <a:spcPts val="600"/>
                        </a:spcAft>
                        <a:buNone/>
                      </a:pPr>
                      <a:r>
                        <a:rPr lang="es-CO" sz="1100" b="0" i="0" u="none" strike="noStrike" noProof="0" dirty="0">
                          <a:solidFill>
                            <a:srgbClr val="000000"/>
                          </a:solidFill>
                          <a:effectLst/>
                          <a:latin typeface="Arial"/>
                        </a:rPr>
                        <a:t>PMA-BIO-07</a:t>
                      </a:r>
                      <a:endParaRPr lang="es-ES" dirty="0"/>
                    </a:p>
                  </a:txBody>
                  <a:tcPr marL="44449" marR="44449" marT="0" marB="0" anchor="ctr"/>
                </a:tc>
                <a:tc>
                  <a:txBody>
                    <a:bodyPr/>
                    <a:lstStyle/>
                    <a:p>
                      <a:pPr lvl="0" algn="l">
                        <a:spcBef>
                          <a:spcPts val="600"/>
                        </a:spcBef>
                        <a:spcAft>
                          <a:spcPts val="600"/>
                        </a:spcAft>
                        <a:buNone/>
                      </a:pPr>
                      <a:r>
                        <a:rPr lang="es-CO" sz="1100" b="0" i="0" u="none" strike="noStrike" noProof="0" dirty="0">
                          <a:solidFill>
                            <a:srgbClr val="000000"/>
                          </a:solidFill>
                          <a:effectLst/>
                        </a:rPr>
                        <a:t>Revegetalización de áreas intervenidas</a:t>
                      </a:r>
                      <a:endParaRPr lang="es-ES" dirty="0"/>
                    </a:p>
                  </a:txBody>
                  <a:tcPr marL="44449" marR="44449" marT="0" marB="0" anchor="b"/>
                </a:tc>
                <a:extLst>
                  <a:ext uri="{0D108BD9-81ED-4DB2-BD59-A6C34878D82A}">
                    <a16:rowId xmlns:a16="http://schemas.microsoft.com/office/drawing/2014/main" val="1640269665"/>
                  </a:ext>
                </a:extLst>
              </a:tr>
              <a:tr h="0">
                <a:tc rowSpan="4">
                  <a:txBody>
                    <a:bodyPr/>
                    <a:lstStyle/>
                    <a:p>
                      <a:pPr algn="ctr" fontAlgn="b"/>
                      <a:r>
                        <a:rPr lang="es-MX" sz="1100" b="0" i="0" u="none" strike="noStrike" dirty="0">
                          <a:solidFill>
                            <a:srgbClr val="000000"/>
                          </a:solidFill>
                          <a:effectLst/>
                          <a:latin typeface="+mn-lt"/>
                        </a:rPr>
                        <a:t>socieconomico</a:t>
                      </a:r>
                      <a:endParaRPr lang="es-CO" sz="1100" b="0" i="0" u="none" strike="noStrike" dirty="0">
                        <a:solidFill>
                          <a:srgbClr val="000000"/>
                        </a:solidFill>
                        <a:effectLst/>
                        <a:latin typeface="+mn-lt"/>
                      </a:endParaRPr>
                    </a:p>
                  </a:txBody>
                  <a:tcPr marL="9525" marR="9525" marT="9525"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a:rPr>
                        <a:t>PMA-SEC-01</a:t>
                      </a:r>
                      <a:endParaRPr lang="es-CO" sz="1100" dirty="0">
                        <a:effectLst/>
                        <a:latin typeface="+mn-lt"/>
                        <a:ea typeface="Times New Roman" panose="02020603050405020304" pitchFamily="18" charset="0"/>
                        <a:cs typeface="Arial"/>
                      </a:endParaRPr>
                    </a:p>
                  </a:txBody>
                  <a:tcPr marL="44450" marR="44450" marT="0"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a:rPr>
                        <a:t>Manejo de puertos fluviales</a:t>
                      </a:r>
                      <a:endParaRPr lang="es-CO" sz="1100" dirty="0">
                        <a:effectLst/>
                        <a:latin typeface="+mn-lt"/>
                        <a:ea typeface="Times New Roman" panose="02020603050405020304" pitchFamily="18" charset="0"/>
                        <a:cs typeface="Arial"/>
                      </a:endParaRPr>
                    </a:p>
                  </a:txBody>
                  <a:tcPr marL="44450" marR="44450" marT="0" marB="0" anchor="b"/>
                </a:tc>
                <a:extLst>
                  <a:ext uri="{0D108BD9-81ED-4DB2-BD59-A6C34878D82A}">
                    <a16:rowId xmlns:a16="http://schemas.microsoft.com/office/drawing/2014/main" val="4124966001"/>
                  </a:ext>
                </a:extLst>
              </a:tr>
              <a:tr h="0">
                <a:tc vMerge="1">
                  <a:txBody>
                    <a:bodyPr/>
                    <a:lstStyle/>
                    <a:p>
                      <a:pPr algn="ctr" fontAlgn="b"/>
                      <a:endParaRPr lang="es-CO" sz="1200" b="0" i="0" u="none" strike="noStrike" dirty="0">
                        <a:solidFill>
                          <a:srgbClr val="000000"/>
                        </a:solidFill>
                        <a:effectLst/>
                        <a:latin typeface="+mn-lt"/>
                      </a:endParaRPr>
                    </a:p>
                  </a:txBody>
                  <a:tcPr marL="9525" marR="9525" marT="9525"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panose="020B0604020202020204" pitchFamily="34" charset="0"/>
                        </a:rPr>
                        <a:t>PMA-SEC-02</a:t>
                      </a:r>
                      <a:endParaRPr lang="es-CO" sz="11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a:rPr>
                        <a:t>Información y Divulgación</a:t>
                      </a:r>
                      <a:endParaRPr lang="es-CO" sz="1100" dirty="0">
                        <a:effectLst/>
                        <a:latin typeface="+mn-lt"/>
                        <a:ea typeface="Times New Roman" panose="02020603050405020304" pitchFamily="18" charset="0"/>
                        <a:cs typeface="Arial"/>
                      </a:endParaRPr>
                    </a:p>
                  </a:txBody>
                  <a:tcPr marL="44450" marR="44450" marT="0" marB="0" anchor="b"/>
                </a:tc>
                <a:extLst>
                  <a:ext uri="{0D108BD9-81ED-4DB2-BD59-A6C34878D82A}">
                    <a16:rowId xmlns:a16="http://schemas.microsoft.com/office/drawing/2014/main" val="4121903938"/>
                  </a:ext>
                </a:extLst>
              </a:tr>
              <a:tr h="0">
                <a:tc vMerge="1">
                  <a:txBody>
                    <a:bodyPr/>
                    <a:lstStyle/>
                    <a:p>
                      <a:pPr algn="ctr" fontAlgn="b"/>
                      <a:endParaRPr lang="es-CO" sz="1200" b="0" i="0" u="none" strike="noStrike" dirty="0">
                        <a:solidFill>
                          <a:srgbClr val="000000"/>
                        </a:solidFill>
                        <a:effectLst/>
                        <a:latin typeface="+mn-lt"/>
                      </a:endParaRPr>
                    </a:p>
                  </a:txBody>
                  <a:tcPr marL="9525" marR="9525" marT="9525"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panose="020B0604020202020204" pitchFamily="34" charset="0"/>
                        </a:rPr>
                        <a:t>PMA-SEC-03</a:t>
                      </a:r>
                      <a:endParaRPr lang="es-CO" sz="11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a:rPr>
                        <a:t>Capacitación, Educación Y Sensibilización A La Comunidad Aledaña Al Proyecto</a:t>
                      </a:r>
                      <a:endParaRPr lang="es-CO" sz="1100" dirty="0">
                        <a:effectLst/>
                        <a:latin typeface="+mn-lt"/>
                        <a:ea typeface="Times New Roman" panose="02020603050405020304" pitchFamily="18" charset="0"/>
                        <a:cs typeface="Arial"/>
                      </a:endParaRPr>
                    </a:p>
                  </a:txBody>
                  <a:tcPr marL="44450" marR="44450" marT="0" marB="0" anchor="b"/>
                </a:tc>
                <a:extLst>
                  <a:ext uri="{0D108BD9-81ED-4DB2-BD59-A6C34878D82A}">
                    <a16:rowId xmlns:a16="http://schemas.microsoft.com/office/drawing/2014/main" val="3130279159"/>
                  </a:ext>
                </a:extLst>
              </a:tr>
              <a:tr h="0">
                <a:tc vMerge="1">
                  <a:txBody>
                    <a:bodyPr/>
                    <a:lstStyle/>
                    <a:p>
                      <a:pPr algn="ctr" fontAlgn="b"/>
                      <a:endParaRPr lang="es-CO" sz="1200" b="0" i="0" u="none" strike="noStrike" dirty="0">
                        <a:solidFill>
                          <a:srgbClr val="000000"/>
                        </a:solidFill>
                        <a:effectLst/>
                        <a:latin typeface="+mn-lt"/>
                      </a:endParaRPr>
                    </a:p>
                  </a:txBody>
                  <a:tcPr marL="9525" marR="9525" marT="9525" marB="0" anchor="ctr"/>
                </a:tc>
                <a:tc>
                  <a:txBody>
                    <a:bodyPr/>
                    <a:lstStyle/>
                    <a:p>
                      <a:pPr algn="l">
                        <a:spcBef>
                          <a:spcPts val="600"/>
                        </a:spcBef>
                        <a:spcAft>
                          <a:spcPts val="600"/>
                        </a:spcAft>
                      </a:pPr>
                      <a:r>
                        <a:rPr lang="es-CO" sz="1100" dirty="0">
                          <a:solidFill>
                            <a:srgbClr val="000000"/>
                          </a:solidFill>
                          <a:effectLst/>
                          <a:latin typeface="+mn-lt"/>
                          <a:ea typeface="Times New Roman" panose="02020603050405020304" pitchFamily="18" charset="0"/>
                          <a:cs typeface="Arial" panose="020B0604020202020204" pitchFamily="34" charset="0"/>
                        </a:rPr>
                        <a:t>PMA-SEC-04</a:t>
                      </a:r>
                      <a:endParaRPr lang="es-CO" sz="11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l">
                        <a:spcBef>
                          <a:spcPts val="600"/>
                        </a:spcBef>
                        <a:spcAft>
                          <a:spcPts val="600"/>
                        </a:spcAft>
                      </a:pPr>
                      <a:r>
                        <a:rPr lang="es-CO" sz="1100" dirty="0">
                          <a:effectLst/>
                          <a:latin typeface="+mn-lt"/>
                          <a:ea typeface="Times New Roman" panose="02020603050405020304" pitchFamily="18" charset="0"/>
                          <a:cs typeface="Arial" panose="020B0604020202020204" pitchFamily="34" charset="0"/>
                        </a:rPr>
                        <a:t>Apoyo A La Capacidad Institucional</a:t>
                      </a:r>
                      <a:endParaRPr lang="es-CO" sz="1100" dirty="0">
                        <a:effectLst/>
                        <a:latin typeface="+mn-lt"/>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4270641898"/>
                  </a:ext>
                </a:extLst>
              </a:tr>
            </a:tbl>
          </a:graphicData>
        </a:graphic>
      </p:graphicFrame>
    </p:spTree>
    <p:extLst>
      <p:ext uri="{BB962C8B-B14F-4D97-AF65-F5344CB8AC3E}">
        <p14:creationId xmlns:p14="http://schemas.microsoft.com/office/powerpoint/2010/main" val="40252334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39A580-3300-8413-93D8-FF95A2126FB1}"/>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sp>
        <p:nvSpPr>
          <p:cNvPr id="8" name="Rectangle 44">
            <a:extLst>
              <a:ext uri="{FF2B5EF4-FFF2-40B4-BE49-F238E27FC236}">
                <a16:creationId xmlns:a16="http://schemas.microsoft.com/office/drawing/2014/main" id="{304DB7E1-F319-E3B3-7141-E0636D65FA63}"/>
              </a:ext>
            </a:extLst>
          </p:cNvPr>
          <p:cNvSpPr/>
          <p:nvPr/>
        </p:nvSpPr>
        <p:spPr>
          <a:xfrm>
            <a:off x="6040985" y="3762966"/>
            <a:ext cx="207144" cy="276515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0</a:t>
            </a:r>
          </a:p>
        </p:txBody>
      </p:sp>
      <p:sp>
        <p:nvSpPr>
          <p:cNvPr id="9" name="Rectangle 45">
            <a:extLst>
              <a:ext uri="{FF2B5EF4-FFF2-40B4-BE49-F238E27FC236}">
                <a16:creationId xmlns:a16="http://schemas.microsoft.com/office/drawing/2014/main" id="{1EDF5276-CA3E-A9A9-202D-EC6C14861159}"/>
              </a:ext>
            </a:extLst>
          </p:cNvPr>
          <p:cNvSpPr/>
          <p:nvPr/>
        </p:nvSpPr>
        <p:spPr>
          <a:xfrm>
            <a:off x="10008529" y="3762966"/>
            <a:ext cx="207144" cy="276515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Rectangle 64">
            <a:extLst>
              <a:ext uri="{FF2B5EF4-FFF2-40B4-BE49-F238E27FC236}">
                <a16:creationId xmlns:a16="http://schemas.microsoft.com/office/drawing/2014/main" id="{56BD6D20-C44E-4653-65C5-6159652196FD}"/>
              </a:ext>
            </a:extLst>
          </p:cNvPr>
          <p:cNvSpPr/>
          <p:nvPr/>
        </p:nvSpPr>
        <p:spPr>
          <a:xfrm>
            <a:off x="4693609" y="4711699"/>
            <a:ext cx="3083438" cy="1793561"/>
          </a:xfrm>
          <a:prstGeom prst="rect">
            <a:avLst/>
          </a:prstGeom>
          <a:solidFill>
            <a:srgbClr val="FF6600"/>
          </a:solidFill>
          <a:ln w="12700" cap="flat" cmpd="sng" algn="ctr">
            <a:solidFill>
              <a:schemeClr val="bg1"/>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21966" tIns="121966" rIns="121966" bIns="12196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s-CO"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65">
            <a:extLst>
              <a:ext uri="{FF2B5EF4-FFF2-40B4-BE49-F238E27FC236}">
                <a16:creationId xmlns:a16="http://schemas.microsoft.com/office/drawing/2014/main" id="{A54B864B-7C0E-98CF-FC11-9585000AC759}"/>
              </a:ext>
            </a:extLst>
          </p:cNvPr>
          <p:cNvSpPr/>
          <p:nvPr/>
        </p:nvSpPr>
        <p:spPr>
          <a:xfrm>
            <a:off x="8726160" y="4711699"/>
            <a:ext cx="3083438" cy="1793561"/>
          </a:xfrm>
          <a:prstGeom prst="rect">
            <a:avLst/>
          </a:prstGeom>
          <a:solidFill>
            <a:srgbClr val="01B0F0"/>
          </a:solidFill>
          <a:ln w="12700" cap="flat" cmpd="sng" algn="ctr">
            <a:solidFill>
              <a:schemeClr val="bg1"/>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21966" tIns="121966" rIns="121966" bIns="12196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s-CO"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48">
            <a:extLst>
              <a:ext uri="{FF2B5EF4-FFF2-40B4-BE49-F238E27FC236}">
                <a16:creationId xmlns:a16="http://schemas.microsoft.com/office/drawing/2014/main" id="{E74CCCB2-8E87-3ABE-51B0-F8F2F875E864}"/>
              </a:ext>
            </a:extLst>
          </p:cNvPr>
          <p:cNvSpPr/>
          <p:nvPr/>
        </p:nvSpPr>
        <p:spPr>
          <a:xfrm>
            <a:off x="3781955" y="2449270"/>
            <a:ext cx="668552" cy="649917"/>
          </a:xfrm>
          <a:custGeom>
            <a:avLst/>
            <a:gdLst>
              <a:gd name="connsiteX0" fmla="*/ 0 w 451326"/>
              <a:gd name="connsiteY0" fmla="*/ 112601 h 563005"/>
              <a:gd name="connsiteX1" fmla="*/ 225663 w 451326"/>
              <a:gd name="connsiteY1" fmla="*/ 112601 h 563005"/>
              <a:gd name="connsiteX2" fmla="*/ 225663 w 451326"/>
              <a:gd name="connsiteY2" fmla="*/ 0 h 563005"/>
              <a:gd name="connsiteX3" fmla="*/ 451326 w 451326"/>
              <a:gd name="connsiteY3" fmla="*/ 281503 h 563005"/>
              <a:gd name="connsiteX4" fmla="*/ 225663 w 451326"/>
              <a:gd name="connsiteY4" fmla="*/ 563005 h 563005"/>
              <a:gd name="connsiteX5" fmla="*/ 225663 w 451326"/>
              <a:gd name="connsiteY5" fmla="*/ 450404 h 563005"/>
              <a:gd name="connsiteX6" fmla="*/ 0 w 451326"/>
              <a:gd name="connsiteY6" fmla="*/ 450404 h 563005"/>
              <a:gd name="connsiteX7" fmla="*/ 0 w 451326"/>
              <a:gd name="connsiteY7" fmla="*/ 112601 h 56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326" h="563005">
                <a:moveTo>
                  <a:pt x="0" y="112601"/>
                </a:moveTo>
                <a:lnTo>
                  <a:pt x="225663" y="112601"/>
                </a:lnTo>
                <a:lnTo>
                  <a:pt x="225663" y="0"/>
                </a:lnTo>
                <a:lnTo>
                  <a:pt x="451326" y="281503"/>
                </a:lnTo>
                <a:lnTo>
                  <a:pt x="225663" y="563005"/>
                </a:lnTo>
                <a:lnTo>
                  <a:pt x="225663" y="450404"/>
                </a:lnTo>
                <a:lnTo>
                  <a:pt x="0" y="450404"/>
                </a:lnTo>
                <a:lnTo>
                  <a:pt x="0" y="112601"/>
                </a:lnTo>
                <a:close/>
              </a:path>
            </a:pathLst>
          </a:custGeom>
          <a:solidFill>
            <a:schemeClr val="bg1">
              <a:lumMod val="65000"/>
            </a:scheme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0" tIns="112601" rIns="135398" bIns="112601"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endParaRPr kumimoji="0" lang="es-CO" sz="11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endParaRPr>
          </a:p>
        </p:txBody>
      </p:sp>
      <p:sp>
        <p:nvSpPr>
          <p:cNvPr id="15" name="Rectangle 43">
            <a:extLst>
              <a:ext uri="{FF2B5EF4-FFF2-40B4-BE49-F238E27FC236}">
                <a16:creationId xmlns:a16="http://schemas.microsoft.com/office/drawing/2014/main" id="{5EB0B24F-6DED-5550-574C-2F678CC24215}"/>
              </a:ext>
            </a:extLst>
          </p:cNvPr>
          <p:cNvSpPr/>
          <p:nvPr/>
        </p:nvSpPr>
        <p:spPr>
          <a:xfrm>
            <a:off x="2047462" y="3762966"/>
            <a:ext cx="207144" cy="276515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Rectangle 47">
            <a:extLst>
              <a:ext uri="{FF2B5EF4-FFF2-40B4-BE49-F238E27FC236}">
                <a16:creationId xmlns:a16="http://schemas.microsoft.com/office/drawing/2014/main" id="{B53D51EA-17F1-6519-D800-F087550B5FD3}"/>
              </a:ext>
            </a:extLst>
          </p:cNvPr>
          <p:cNvSpPr/>
          <p:nvPr/>
        </p:nvSpPr>
        <p:spPr>
          <a:xfrm>
            <a:off x="661159" y="4711699"/>
            <a:ext cx="3083438" cy="1793561"/>
          </a:xfrm>
          <a:prstGeom prst="rect">
            <a:avLst/>
          </a:prstGeom>
          <a:solidFill>
            <a:srgbClr val="FE0F64"/>
          </a:solidFill>
          <a:ln w="12700" cap="flat" cmpd="sng" algn="ctr">
            <a:solidFill>
              <a:schemeClr val="bg1"/>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21966" tIns="121966" rIns="121966" bIns="12196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s-CO"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Oval 1">
            <a:extLst>
              <a:ext uri="{FF2B5EF4-FFF2-40B4-BE49-F238E27FC236}">
                <a16:creationId xmlns:a16="http://schemas.microsoft.com/office/drawing/2014/main" id="{C6216A0A-19DB-AC13-007B-5CBF88386B49}"/>
              </a:ext>
            </a:extLst>
          </p:cNvPr>
          <p:cNvSpPr/>
          <p:nvPr/>
        </p:nvSpPr>
        <p:spPr>
          <a:xfrm>
            <a:off x="990033" y="1684409"/>
            <a:ext cx="2214724" cy="2214724"/>
          </a:xfrm>
          <a:prstGeom prst="ellipse">
            <a:avLst/>
          </a:prstGeom>
          <a:solidFill>
            <a:schemeClr val="bg1"/>
          </a:solidFill>
          <a:ln w="76200">
            <a:solidFill>
              <a:srgbClr val="FE0F64"/>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Rectangle 2">
            <a:extLst>
              <a:ext uri="{FF2B5EF4-FFF2-40B4-BE49-F238E27FC236}">
                <a16:creationId xmlns:a16="http://schemas.microsoft.com/office/drawing/2014/main" id="{3782D3E5-042F-FB1C-81F0-E5353E68A603}"/>
              </a:ext>
            </a:extLst>
          </p:cNvPr>
          <p:cNvSpPr/>
          <p:nvPr/>
        </p:nvSpPr>
        <p:spPr>
          <a:xfrm>
            <a:off x="1263467" y="2669551"/>
            <a:ext cx="1796197" cy="646331"/>
          </a:xfrm>
          <a:prstGeom prst="rect">
            <a:avLst/>
          </a:prstGeom>
        </p:spPr>
        <p:txBody>
          <a:bodyPr wrap="non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PLAN</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INFORMATICO</a:t>
            </a:r>
          </a:p>
        </p:txBody>
      </p:sp>
      <p:sp>
        <p:nvSpPr>
          <p:cNvPr id="19" name="Oval 57">
            <a:extLst>
              <a:ext uri="{FF2B5EF4-FFF2-40B4-BE49-F238E27FC236}">
                <a16:creationId xmlns:a16="http://schemas.microsoft.com/office/drawing/2014/main" id="{28CFE258-1D93-6693-57F6-85222BC217AE}"/>
              </a:ext>
            </a:extLst>
          </p:cNvPr>
          <p:cNvSpPr/>
          <p:nvPr/>
        </p:nvSpPr>
        <p:spPr>
          <a:xfrm>
            <a:off x="5026485" y="1684409"/>
            <a:ext cx="2214724" cy="2214724"/>
          </a:xfrm>
          <a:prstGeom prst="ellipse">
            <a:avLst/>
          </a:prstGeom>
          <a:solidFill>
            <a:schemeClr val="bg1"/>
          </a:solid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Oval 58">
            <a:extLst>
              <a:ext uri="{FF2B5EF4-FFF2-40B4-BE49-F238E27FC236}">
                <a16:creationId xmlns:a16="http://schemas.microsoft.com/office/drawing/2014/main" id="{7448870D-9BDC-8C9F-7211-708C1262D7C9}"/>
              </a:ext>
            </a:extLst>
          </p:cNvPr>
          <p:cNvSpPr/>
          <p:nvPr/>
        </p:nvSpPr>
        <p:spPr>
          <a:xfrm>
            <a:off x="8976185" y="1684409"/>
            <a:ext cx="2214724" cy="2214724"/>
          </a:xfrm>
          <a:prstGeom prst="ellipse">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Rectangle 59">
            <a:extLst>
              <a:ext uri="{FF2B5EF4-FFF2-40B4-BE49-F238E27FC236}">
                <a16:creationId xmlns:a16="http://schemas.microsoft.com/office/drawing/2014/main" id="{4FC2DF99-4999-081A-3F6B-BD2588C4C5CE}"/>
              </a:ext>
            </a:extLst>
          </p:cNvPr>
          <p:cNvSpPr/>
          <p:nvPr/>
        </p:nvSpPr>
        <p:spPr>
          <a:xfrm>
            <a:off x="5299919" y="2669551"/>
            <a:ext cx="1526893" cy="646331"/>
          </a:xfrm>
          <a:prstGeom prst="rect">
            <a:avLst/>
          </a:prstGeom>
        </p:spPr>
        <p:txBody>
          <a:bodyPr wrap="non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PLAN</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OPERATIVO</a:t>
            </a:r>
          </a:p>
        </p:txBody>
      </p:sp>
      <p:sp>
        <p:nvSpPr>
          <p:cNvPr id="22" name="TextBox 106">
            <a:extLst>
              <a:ext uri="{FF2B5EF4-FFF2-40B4-BE49-F238E27FC236}">
                <a16:creationId xmlns:a16="http://schemas.microsoft.com/office/drawing/2014/main" id="{B9EB691C-F48B-0D71-5979-B2AECF0C5A81}"/>
              </a:ext>
            </a:extLst>
          </p:cNvPr>
          <p:cNvSpPr txBox="1"/>
          <p:nvPr/>
        </p:nvSpPr>
        <p:spPr>
          <a:xfrm>
            <a:off x="749881" y="4960764"/>
            <a:ext cx="2849891" cy="584775"/>
          </a:xfrm>
          <a:prstGeom prst="rect">
            <a:avLst/>
          </a:prstGeom>
          <a:noFill/>
        </p:spPr>
        <p:txBody>
          <a:bodyPr wrap="square" rtlCol="0">
            <a:spAutoFit/>
          </a:bodyPr>
          <a:lstStyle/>
          <a:p>
            <a:pPr marL="342900" marR="0" lvl="0" indent="-34290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white"/>
                </a:solidFill>
                <a:latin typeface="Arial" panose="020B0604020202020204" pitchFamily="34" charset="0"/>
                <a:cs typeface="Arial" panose="020B0604020202020204" pitchFamily="34" charset="0"/>
              </a:rPr>
              <a:t>Sistema de aviso y atención de alarmas</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3" name="Rectangle 60">
            <a:extLst>
              <a:ext uri="{FF2B5EF4-FFF2-40B4-BE49-F238E27FC236}">
                <a16:creationId xmlns:a16="http://schemas.microsoft.com/office/drawing/2014/main" id="{723C4CB8-3D16-CEA4-4224-CE3860FA3ED1}"/>
              </a:ext>
            </a:extLst>
          </p:cNvPr>
          <p:cNvSpPr/>
          <p:nvPr/>
        </p:nvSpPr>
        <p:spPr>
          <a:xfrm>
            <a:off x="9175866" y="2669551"/>
            <a:ext cx="1834669" cy="646331"/>
          </a:xfrm>
          <a:prstGeom prst="rect">
            <a:avLst/>
          </a:prstGeom>
        </p:spPr>
        <p:txBody>
          <a:bodyPr wrap="non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PLAN</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ESTRATÉGICO</a:t>
            </a:r>
          </a:p>
        </p:txBody>
      </p:sp>
      <p:sp>
        <p:nvSpPr>
          <p:cNvPr id="24" name="TextBox 106">
            <a:extLst>
              <a:ext uri="{FF2B5EF4-FFF2-40B4-BE49-F238E27FC236}">
                <a16:creationId xmlns:a16="http://schemas.microsoft.com/office/drawing/2014/main" id="{B0BEBCE1-DD5D-5B5E-5D3C-ED7FD6E75F34}"/>
              </a:ext>
            </a:extLst>
          </p:cNvPr>
          <p:cNvSpPr txBox="1"/>
          <p:nvPr/>
        </p:nvSpPr>
        <p:spPr>
          <a:xfrm>
            <a:off x="4722495" y="4823649"/>
            <a:ext cx="2995922" cy="1569660"/>
          </a:xfrm>
          <a:prstGeom prst="rect">
            <a:avLst/>
          </a:prstGeom>
          <a:noFill/>
        </p:spPr>
        <p:txBody>
          <a:bodyPr wrap="square" rtlCol="0">
            <a:spAutoFit/>
          </a:bodyPr>
          <a:lstStyle/>
          <a:p>
            <a:pPr marL="342900" marR="0" lvl="0" indent="-34290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419" sz="1600" b="0"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rPr>
              <a:t>Organización – Brigada de evacuación, contra incendios y primeros auxilios</a:t>
            </a:r>
          </a:p>
          <a:p>
            <a:pPr marL="342900" marR="0" lvl="0" indent="-34290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419" sz="1600" b="0"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rPr>
              <a:t>Evaluación de emergencias.</a:t>
            </a:r>
          </a:p>
        </p:txBody>
      </p:sp>
      <p:sp>
        <p:nvSpPr>
          <p:cNvPr id="25" name="TextBox 106">
            <a:extLst>
              <a:ext uri="{FF2B5EF4-FFF2-40B4-BE49-F238E27FC236}">
                <a16:creationId xmlns:a16="http://schemas.microsoft.com/office/drawing/2014/main" id="{81B4A7C8-C2FF-BE9D-0677-DF092B3083BB}"/>
              </a:ext>
            </a:extLst>
          </p:cNvPr>
          <p:cNvSpPr txBox="1"/>
          <p:nvPr/>
        </p:nvSpPr>
        <p:spPr>
          <a:xfrm>
            <a:off x="8916989" y="4999149"/>
            <a:ext cx="3063794" cy="1077218"/>
          </a:xfrm>
          <a:prstGeom prst="rect">
            <a:avLst/>
          </a:prstGeom>
          <a:noFill/>
        </p:spPr>
        <p:txBody>
          <a:bodyPr wrap="square" rtlCol="0">
            <a:spAutoFit/>
          </a:bodyPr>
          <a:lstStyle/>
          <a:p>
            <a:pPr marL="342900" marR="0" lvl="0" indent="-34290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419"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Respuesta a </a:t>
            </a:r>
            <a:r>
              <a:rPr lang="es-419" sz="1600" dirty="0">
                <a:solidFill>
                  <a:prstClr val="white"/>
                </a:solidFill>
                <a:latin typeface="Arial" panose="020B0604020202020204" pitchFamily="34" charset="0"/>
                <a:cs typeface="Arial" panose="020B0604020202020204" pitchFamily="34" charset="0"/>
              </a:rPr>
              <a:t>incidentes</a:t>
            </a:r>
            <a:r>
              <a:rPr kumimoji="0" lang="es-419"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342900" marR="0" lvl="0" indent="-34290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419"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Respuesta a eventos específicos.</a:t>
            </a:r>
          </a:p>
          <a:p>
            <a:pPr marL="342900" marR="0" lvl="0" indent="-34290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419"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Simulacros</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nvGrpSpPr>
          <p:cNvPr id="26" name="Group 107">
            <a:extLst>
              <a:ext uri="{FF2B5EF4-FFF2-40B4-BE49-F238E27FC236}">
                <a16:creationId xmlns:a16="http://schemas.microsoft.com/office/drawing/2014/main" id="{50B649B0-A8B8-FCFB-BED0-ABBE58A36A20}"/>
              </a:ext>
            </a:extLst>
          </p:cNvPr>
          <p:cNvGrpSpPr/>
          <p:nvPr/>
        </p:nvGrpSpPr>
        <p:grpSpPr>
          <a:xfrm>
            <a:off x="1876032" y="1881334"/>
            <a:ext cx="955237" cy="1048038"/>
            <a:chOff x="8228013" y="1760538"/>
            <a:chExt cx="669926" cy="735012"/>
          </a:xfrm>
          <a:solidFill>
            <a:schemeClr val="tx1"/>
          </a:solidFill>
        </p:grpSpPr>
        <p:sp>
          <p:nvSpPr>
            <p:cNvPr id="27" name="Freeform 39">
              <a:extLst>
                <a:ext uri="{FF2B5EF4-FFF2-40B4-BE49-F238E27FC236}">
                  <a16:creationId xmlns:a16="http://schemas.microsoft.com/office/drawing/2014/main" id="{410748D1-76FC-7B9D-0615-17118C8706E9}"/>
                </a:ext>
              </a:extLst>
            </p:cNvPr>
            <p:cNvSpPr>
              <a:spLocks noEditPoints="1"/>
            </p:cNvSpPr>
            <p:nvPr/>
          </p:nvSpPr>
          <p:spPr bwMode="auto">
            <a:xfrm>
              <a:off x="8337551" y="1873250"/>
              <a:ext cx="450850" cy="622300"/>
            </a:xfrm>
            <a:custGeom>
              <a:avLst/>
              <a:gdLst>
                <a:gd name="T0" fmla="*/ 735 w 1987"/>
                <a:gd name="T1" fmla="*/ 293 h 2740"/>
                <a:gd name="T2" fmla="*/ 469 w 1987"/>
                <a:gd name="T3" fmla="*/ 456 h 2740"/>
                <a:gd name="T4" fmla="*/ 298 w 1987"/>
                <a:gd name="T5" fmla="*/ 707 h 2740"/>
                <a:gd name="T6" fmla="*/ 254 w 1987"/>
                <a:gd name="T7" fmla="*/ 1012 h 2740"/>
                <a:gd name="T8" fmla="*/ 307 w 1987"/>
                <a:gd name="T9" fmla="*/ 1256 h 2740"/>
                <a:gd name="T10" fmla="*/ 405 w 1987"/>
                <a:gd name="T11" fmla="*/ 1440 h 2740"/>
                <a:gd name="T12" fmla="*/ 519 w 1987"/>
                <a:gd name="T13" fmla="*/ 1611 h 2740"/>
                <a:gd name="T14" fmla="*/ 590 w 1987"/>
                <a:gd name="T15" fmla="*/ 1804 h 2740"/>
                <a:gd name="T16" fmla="*/ 633 w 1987"/>
                <a:gd name="T17" fmla="*/ 1936 h 2740"/>
                <a:gd name="T18" fmla="*/ 1318 w 1987"/>
                <a:gd name="T19" fmla="*/ 1969 h 2740"/>
                <a:gd name="T20" fmla="*/ 1391 w 1987"/>
                <a:gd name="T21" fmla="*/ 1872 h 2740"/>
                <a:gd name="T22" fmla="*/ 1429 w 1987"/>
                <a:gd name="T23" fmla="*/ 1685 h 2740"/>
                <a:gd name="T24" fmla="*/ 1537 w 1987"/>
                <a:gd name="T25" fmla="*/ 1505 h 2740"/>
                <a:gd name="T26" fmla="*/ 1643 w 1987"/>
                <a:gd name="T27" fmla="*/ 1335 h 2740"/>
                <a:gd name="T28" fmla="*/ 1720 w 1987"/>
                <a:gd name="T29" fmla="*/ 1118 h 2740"/>
                <a:gd name="T30" fmla="*/ 1724 w 1987"/>
                <a:gd name="T31" fmla="*/ 826 h 2740"/>
                <a:gd name="T32" fmla="*/ 1600 w 1987"/>
                <a:gd name="T33" fmla="*/ 547 h 2740"/>
                <a:gd name="T34" fmla="*/ 1368 w 1987"/>
                <a:gd name="T35" fmla="*/ 345 h 2740"/>
                <a:gd name="T36" fmla="*/ 1061 w 1987"/>
                <a:gd name="T37" fmla="*/ 252 h 2740"/>
                <a:gd name="T38" fmla="*/ 1231 w 1987"/>
                <a:gd name="T39" fmla="*/ 28 h 2740"/>
                <a:gd name="T40" fmla="*/ 1579 w 1987"/>
                <a:gd name="T41" fmla="*/ 184 h 2740"/>
                <a:gd name="T42" fmla="*/ 1838 w 1987"/>
                <a:gd name="T43" fmla="*/ 451 h 2740"/>
                <a:gd name="T44" fmla="*/ 1973 w 1987"/>
                <a:gd name="T45" fmla="*/ 798 h 2740"/>
                <a:gd name="T46" fmla="*/ 1971 w 1987"/>
                <a:gd name="T47" fmla="*/ 1141 h 2740"/>
                <a:gd name="T48" fmla="*/ 1894 w 1987"/>
                <a:gd name="T49" fmla="*/ 1393 h 2740"/>
                <a:gd name="T50" fmla="*/ 1788 w 1987"/>
                <a:gd name="T51" fmla="*/ 1583 h 2740"/>
                <a:gd name="T52" fmla="*/ 1679 w 1987"/>
                <a:gd name="T53" fmla="*/ 1747 h 2740"/>
                <a:gd name="T54" fmla="*/ 1642 w 1987"/>
                <a:gd name="T55" fmla="*/ 1893 h 2740"/>
                <a:gd name="T56" fmla="*/ 1539 w 1987"/>
                <a:gd name="T57" fmla="*/ 2104 h 2740"/>
                <a:gd name="T58" fmla="*/ 1456 w 1987"/>
                <a:gd name="T59" fmla="*/ 2246 h 2740"/>
                <a:gd name="T60" fmla="*/ 1449 w 1987"/>
                <a:gd name="T61" fmla="*/ 2378 h 2740"/>
                <a:gd name="T62" fmla="*/ 1446 w 1987"/>
                <a:gd name="T63" fmla="*/ 2439 h 2740"/>
                <a:gd name="T64" fmla="*/ 1416 w 1987"/>
                <a:gd name="T65" fmla="*/ 2521 h 2740"/>
                <a:gd name="T66" fmla="*/ 1312 w 1987"/>
                <a:gd name="T67" fmla="*/ 2610 h 2740"/>
                <a:gd name="T68" fmla="*/ 1160 w 1987"/>
                <a:gd name="T69" fmla="*/ 2720 h 2740"/>
                <a:gd name="T70" fmla="*/ 872 w 1987"/>
                <a:gd name="T71" fmla="*/ 2738 h 2740"/>
                <a:gd name="T72" fmla="*/ 746 w 1987"/>
                <a:gd name="T73" fmla="*/ 2641 h 2740"/>
                <a:gd name="T74" fmla="*/ 594 w 1987"/>
                <a:gd name="T75" fmla="*/ 2551 h 2740"/>
                <a:gd name="T76" fmla="*/ 544 w 1987"/>
                <a:gd name="T77" fmla="*/ 2456 h 2740"/>
                <a:gd name="T78" fmla="*/ 540 w 1987"/>
                <a:gd name="T79" fmla="*/ 2414 h 2740"/>
                <a:gd name="T80" fmla="*/ 534 w 1987"/>
                <a:gd name="T81" fmla="*/ 2301 h 2740"/>
                <a:gd name="T82" fmla="*/ 527 w 1987"/>
                <a:gd name="T83" fmla="*/ 2174 h 2740"/>
                <a:gd name="T84" fmla="*/ 369 w 1987"/>
                <a:gd name="T85" fmla="*/ 1982 h 2740"/>
                <a:gd name="T86" fmla="*/ 333 w 1987"/>
                <a:gd name="T87" fmla="*/ 1800 h 2740"/>
                <a:gd name="T88" fmla="*/ 242 w 1987"/>
                <a:gd name="T89" fmla="*/ 1646 h 2740"/>
                <a:gd name="T90" fmla="*/ 135 w 1987"/>
                <a:gd name="T91" fmla="*/ 1476 h 2740"/>
                <a:gd name="T92" fmla="*/ 40 w 1987"/>
                <a:gd name="T93" fmla="*/ 1251 h 2740"/>
                <a:gd name="T94" fmla="*/ 0 w 1987"/>
                <a:gd name="T95" fmla="*/ 953 h 2740"/>
                <a:gd name="T96" fmla="*/ 78 w 1987"/>
                <a:gd name="T97" fmla="*/ 582 h 2740"/>
                <a:gd name="T98" fmla="*/ 292 w 1987"/>
                <a:gd name="T99" fmla="*/ 280 h 2740"/>
                <a:gd name="T100" fmla="*/ 608 w 1987"/>
                <a:gd name="T101" fmla="*/ 75 h 2740"/>
                <a:gd name="T102" fmla="*/ 993 w 1987"/>
                <a:gd name="T103" fmla="*/ 0 h 2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87" h="2740">
                  <a:moveTo>
                    <a:pt x="993" y="249"/>
                  </a:moveTo>
                  <a:lnTo>
                    <a:pt x="926" y="252"/>
                  </a:lnTo>
                  <a:lnTo>
                    <a:pt x="860" y="260"/>
                  </a:lnTo>
                  <a:lnTo>
                    <a:pt x="796" y="274"/>
                  </a:lnTo>
                  <a:lnTo>
                    <a:pt x="735" y="293"/>
                  </a:lnTo>
                  <a:lnTo>
                    <a:pt x="675" y="317"/>
                  </a:lnTo>
                  <a:lnTo>
                    <a:pt x="619" y="346"/>
                  </a:lnTo>
                  <a:lnTo>
                    <a:pt x="566" y="378"/>
                  </a:lnTo>
                  <a:lnTo>
                    <a:pt x="516" y="415"/>
                  </a:lnTo>
                  <a:lnTo>
                    <a:pt x="469" y="456"/>
                  </a:lnTo>
                  <a:lnTo>
                    <a:pt x="426" y="499"/>
                  </a:lnTo>
                  <a:lnTo>
                    <a:pt x="388" y="547"/>
                  </a:lnTo>
                  <a:lnTo>
                    <a:pt x="353" y="598"/>
                  </a:lnTo>
                  <a:lnTo>
                    <a:pt x="323" y="651"/>
                  </a:lnTo>
                  <a:lnTo>
                    <a:pt x="298" y="707"/>
                  </a:lnTo>
                  <a:lnTo>
                    <a:pt x="278" y="766"/>
                  </a:lnTo>
                  <a:lnTo>
                    <a:pt x="264" y="826"/>
                  </a:lnTo>
                  <a:lnTo>
                    <a:pt x="255" y="888"/>
                  </a:lnTo>
                  <a:lnTo>
                    <a:pt x="252" y="953"/>
                  </a:lnTo>
                  <a:lnTo>
                    <a:pt x="254" y="1012"/>
                  </a:lnTo>
                  <a:lnTo>
                    <a:pt x="259" y="1067"/>
                  </a:lnTo>
                  <a:lnTo>
                    <a:pt x="267" y="1118"/>
                  </a:lnTo>
                  <a:lnTo>
                    <a:pt x="278" y="1167"/>
                  </a:lnTo>
                  <a:lnTo>
                    <a:pt x="292" y="1213"/>
                  </a:lnTo>
                  <a:lnTo>
                    <a:pt x="307" y="1256"/>
                  </a:lnTo>
                  <a:lnTo>
                    <a:pt x="324" y="1297"/>
                  </a:lnTo>
                  <a:lnTo>
                    <a:pt x="344" y="1335"/>
                  </a:lnTo>
                  <a:lnTo>
                    <a:pt x="363" y="1372"/>
                  </a:lnTo>
                  <a:lnTo>
                    <a:pt x="385" y="1407"/>
                  </a:lnTo>
                  <a:lnTo>
                    <a:pt x="405" y="1440"/>
                  </a:lnTo>
                  <a:lnTo>
                    <a:pt x="428" y="1473"/>
                  </a:lnTo>
                  <a:lnTo>
                    <a:pt x="449" y="1504"/>
                  </a:lnTo>
                  <a:lnTo>
                    <a:pt x="473" y="1540"/>
                  </a:lnTo>
                  <a:lnTo>
                    <a:pt x="497" y="1576"/>
                  </a:lnTo>
                  <a:lnTo>
                    <a:pt x="519" y="1611"/>
                  </a:lnTo>
                  <a:lnTo>
                    <a:pt x="540" y="1647"/>
                  </a:lnTo>
                  <a:lnTo>
                    <a:pt x="557" y="1685"/>
                  </a:lnTo>
                  <a:lnTo>
                    <a:pt x="572" y="1722"/>
                  </a:lnTo>
                  <a:lnTo>
                    <a:pt x="583" y="1762"/>
                  </a:lnTo>
                  <a:lnTo>
                    <a:pt x="590" y="1804"/>
                  </a:lnTo>
                  <a:lnTo>
                    <a:pt x="592" y="1848"/>
                  </a:lnTo>
                  <a:lnTo>
                    <a:pt x="595" y="1872"/>
                  </a:lnTo>
                  <a:lnTo>
                    <a:pt x="605" y="1895"/>
                  </a:lnTo>
                  <a:lnTo>
                    <a:pt x="617" y="1917"/>
                  </a:lnTo>
                  <a:lnTo>
                    <a:pt x="633" y="1936"/>
                  </a:lnTo>
                  <a:lnTo>
                    <a:pt x="651" y="1953"/>
                  </a:lnTo>
                  <a:lnTo>
                    <a:pt x="669" y="1969"/>
                  </a:lnTo>
                  <a:lnTo>
                    <a:pt x="687" y="1982"/>
                  </a:lnTo>
                  <a:lnTo>
                    <a:pt x="1300" y="1982"/>
                  </a:lnTo>
                  <a:lnTo>
                    <a:pt x="1318" y="1969"/>
                  </a:lnTo>
                  <a:lnTo>
                    <a:pt x="1336" y="1953"/>
                  </a:lnTo>
                  <a:lnTo>
                    <a:pt x="1355" y="1936"/>
                  </a:lnTo>
                  <a:lnTo>
                    <a:pt x="1370" y="1917"/>
                  </a:lnTo>
                  <a:lnTo>
                    <a:pt x="1382" y="1895"/>
                  </a:lnTo>
                  <a:lnTo>
                    <a:pt x="1391" y="1872"/>
                  </a:lnTo>
                  <a:lnTo>
                    <a:pt x="1395" y="1848"/>
                  </a:lnTo>
                  <a:lnTo>
                    <a:pt x="1397" y="1804"/>
                  </a:lnTo>
                  <a:lnTo>
                    <a:pt x="1404" y="1762"/>
                  </a:lnTo>
                  <a:lnTo>
                    <a:pt x="1415" y="1722"/>
                  </a:lnTo>
                  <a:lnTo>
                    <a:pt x="1429" y="1685"/>
                  </a:lnTo>
                  <a:lnTo>
                    <a:pt x="1447" y="1648"/>
                  </a:lnTo>
                  <a:lnTo>
                    <a:pt x="1467" y="1611"/>
                  </a:lnTo>
                  <a:lnTo>
                    <a:pt x="1489" y="1576"/>
                  </a:lnTo>
                  <a:lnTo>
                    <a:pt x="1513" y="1541"/>
                  </a:lnTo>
                  <a:lnTo>
                    <a:pt x="1537" y="1505"/>
                  </a:lnTo>
                  <a:lnTo>
                    <a:pt x="1559" y="1474"/>
                  </a:lnTo>
                  <a:lnTo>
                    <a:pt x="1580" y="1441"/>
                  </a:lnTo>
                  <a:lnTo>
                    <a:pt x="1602" y="1408"/>
                  </a:lnTo>
                  <a:lnTo>
                    <a:pt x="1623" y="1372"/>
                  </a:lnTo>
                  <a:lnTo>
                    <a:pt x="1643" y="1335"/>
                  </a:lnTo>
                  <a:lnTo>
                    <a:pt x="1662" y="1297"/>
                  </a:lnTo>
                  <a:lnTo>
                    <a:pt x="1680" y="1256"/>
                  </a:lnTo>
                  <a:lnTo>
                    <a:pt x="1695" y="1213"/>
                  </a:lnTo>
                  <a:lnTo>
                    <a:pt x="1709" y="1167"/>
                  </a:lnTo>
                  <a:lnTo>
                    <a:pt x="1720" y="1118"/>
                  </a:lnTo>
                  <a:lnTo>
                    <a:pt x="1728" y="1067"/>
                  </a:lnTo>
                  <a:lnTo>
                    <a:pt x="1733" y="1012"/>
                  </a:lnTo>
                  <a:lnTo>
                    <a:pt x="1735" y="953"/>
                  </a:lnTo>
                  <a:lnTo>
                    <a:pt x="1732" y="888"/>
                  </a:lnTo>
                  <a:lnTo>
                    <a:pt x="1724" y="826"/>
                  </a:lnTo>
                  <a:lnTo>
                    <a:pt x="1709" y="765"/>
                  </a:lnTo>
                  <a:lnTo>
                    <a:pt x="1689" y="707"/>
                  </a:lnTo>
                  <a:lnTo>
                    <a:pt x="1664" y="651"/>
                  </a:lnTo>
                  <a:lnTo>
                    <a:pt x="1634" y="597"/>
                  </a:lnTo>
                  <a:lnTo>
                    <a:pt x="1600" y="547"/>
                  </a:lnTo>
                  <a:lnTo>
                    <a:pt x="1561" y="499"/>
                  </a:lnTo>
                  <a:lnTo>
                    <a:pt x="1518" y="456"/>
                  </a:lnTo>
                  <a:lnTo>
                    <a:pt x="1472" y="415"/>
                  </a:lnTo>
                  <a:lnTo>
                    <a:pt x="1421" y="377"/>
                  </a:lnTo>
                  <a:lnTo>
                    <a:pt x="1368" y="345"/>
                  </a:lnTo>
                  <a:lnTo>
                    <a:pt x="1311" y="317"/>
                  </a:lnTo>
                  <a:lnTo>
                    <a:pt x="1252" y="293"/>
                  </a:lnTo>
                  <a:lnTo>
                    <a:pt x="1190" y="274"/>
                  </a:lnTo>
                  <a:lnTo>
                    <a:pt x="1127" y="260"/>
                  </a:lnTo>
                  <a:lnTo>
                    <a:pt x="1061" y="252"/>
                  </a:lnTo>
                  <a:lnTo>
                    <a:pt x="993" y="249"/>
                  </a:lnTo>
                  <a:close/>
                  <a:moveTo>
                    <a:pt x="993" y="0"/>
                  </a:moveTo>
                  <a:lnTo>
                    <a:pt x="1074" y="3"/>
                  </a:lnTo>
                  <a:lnTo>
                    <a:pt x="1154" y="13"/>
                  </a:lnTo>
                  <a:lnTo>
                    <a:pt x="1231" y="28"/>
                  </a:lnTo>
                  <a:lnTo>
                    <a:pt x="1307" y="48"/>
                  </a:lnTo>
                  <a:lnTo>
                    <a:pt x="1379" y="75"/>
                  </a:lnTo>
                  <a:lnTo>
                    <a:pt x="1449" y="106"/>
                  </a:lnTo>
                  <a:lnTo>
                    <a:pt x="1516" y="143"/>
                  </a:lnTo>
                  <a:lnTo>
                    <a:pt x="1579" y="184"/>
                  </a:lnTo>
                  <a:lnTo>
                    <a:pt x="1639" y="230"/>
                  </a:lnTo>
                  <a:lnTo>
                    <a:pt x="1695" y="280"/>
                  </a:lnTo>
                  <a:lnTo>
                    <a:pt x="1746" y="332"/>
                  </a:lnTo>
                  <a:lnTo>
                    <a:pt x="1795" y="390"/>
                  </a:lnTo>
                  <a:lnTo>
                    <a:pt x="1838" y="451"/>
                  </a:lnTo>
                  <a:lnTo>
                    <a:pt x="1876" y="515"/>
                  </a:lnTo>
                  <a:lnTo>
                    <a:pt x="1909" y="582"/>
                  </a:lnTo>
                  <a:lnTo>
                    <a:pt x="1935" y="652"/>
                  </a:lnTo>
                  <a:lnTo>
                    <a:pt x="1958" y="723"/>
                  </a:lnTo>
                  <a:lnTo>
                    <a:pt x="1973" y="798"/>
                  </a:lnTo>
                  <a:lnTo>
                    <a:pt x="1983" y="874"/>
                  </a:lnTo>
                  <a:lnTo>
                    <a:pt x="1987" y="953"/>
                  </a:lnTo>
                  <a:lnTo>
                    <a:pt x="1985" y="1019"/>
                  </a:lnTo>
                  <a:lnTo>
                    <a:pt x="1979" y="1082"/>
                  </a:lnTo>
                  <a:lnTo>
                    <a:pt x="1971" y="1141"/>
                  </a:lnTo>
                  <a:lnTo>
                    <a:pt x="1960" y="1198"/>
                  </a:lnTo>
                  <a:lnTo>
                    <a:pt x="1947" y="1251"/>
                  </a:lnTo>
                  <a:lnTo>
                    <a:pt x="1931" y="1301"/>
                  </a:lnTo>
                  <a:lnTo>
                    <a:pt x="1913" y="1349"/>
                  </a:lnTo>
                  <a:lnTo>
                    <a:pt x="1894" y="1393"/>
                  </a:lnTo>
                  <a:lnTo>
                    <a:pt x="1874" y="1435"/>
                  </a:lnTo>
                  <a:lnTo>
                    <a:pt x="1853" y="1475"/>
                  </a:lnTo>
                  <a:lnTo>
                    <a:pt x="1831" y="1514"/>
                  </a:lnTo>
                  <a:lnTo>
                    <a:pt x="1809" y="1549"/>
                  </a:lnTo>
                  <a:lnTo>
                    <a:pt x="1788" y="1583"/>
                  </a:lnTo>
                  <a:lnTo>
                    <a:pt x="1766" y="1614"/>
                  </a:lnTo>
                  <a:lnTo>
                    <a:pt x="1744" y="1645"/>
                  </a:lnTo>
                  <a:lnTo>
                    <a:pt x="1720" y="1683"/>
                  </a:lnTo>
                  <a:lnTo>
                    <a:pt x="1697" y="1716"/>
                  </a:lnTo>
                  <a:lnTo>
                    <a:pt x="1679" y="1747"/>
                  </a:lnTo>
                  <a:lnTo>
                    <a:pt x="1664" y="1774"/>
                  </a:lnTo>
                  <a:lnTo>
                    <a:pt x="1654" y="1800"/>
                  </a:lnTo>
                  <a:lnTo>
                    <a:pt x="1647" y="1824"/>
                  </a:lnTo>
                  <a:lnTo>
                    <a:pt x="1645" y="1848"/>
                  </a:lnTo>
                  <a:lnTo>
                    <a:pt x="1642" y="1893"/>
                  </a:lnTo>
                  <a:lnTo>
                    <a:pt x="1633" y="1938"/>
                  </a:lnTo>
                  <a:lnTo>
                    <a:pt x="1618" y="1982"/>
                  </a:lnTo>
                  <a:lnTo>
                    <a:pt x="1597" y="2025"/>
                  </a:lnTo>
                  <a:lnTo>
                    <a:pt x="1571" y="2065"/>
                  </a:lnTo>
                  <a:lnTo>
                    <a:pt x="1539" y="2104"/>
                  </a:lnTo>
                  <a:lnTo>
                    <a:pt x="1502" y="2141"/>
                  </a:lnTo>
                  <a:lnTo>
                    <a:pt x="1460" y="2174"/>
                  </a:lnTo>
                  <a:lnTo>
                    <a:pt x="1459" y="2195"/>
                  </a:lnTo>
                  <a:lnTo>
                    <a:pt x="1458" y="2219"/>
                  </a:lnTo>
                  <a:lnTo>
                    <a:pt x="1456" y="2246"/>
                  </a:lnTo>
                  <a:lnTo>
                    <a:pt x="1455" y="2273"/>
                  </a:lnTo>
                  <a:lnTo>
                    <a:pt x="1453" y="2301"/>
                  </a:lnTo>
                  <a:lnTo>
                    <a:pt x="1452" y="2328"/>
                  </a:lnTo>
                  <a:lnTo>
                    <a:pt x="1450" y="2355"/>
                  </a:lnTo>
                  <a:lnTo>
                    <a:pt x="1449" y="2378"/>
                  </a:lnTo>
                  <a:lnTo>
                    <a:pt x="1448" y="2397"/>
                  </a:lnTo>
                  <a:lnTo>
                    <a:pt x="1447" y="2414"/>
                  </a:lnTo>
                  <a:lnTo>
                    <a:pt x="1447" y="2424"/>
                  </a:lnTo>
                  <a:lnTo>
                    <a:pt x="1446" y="2427"/>
                  </a:lnTo>
                  <a:lnTo>
                    <a:pt x="1446" y="2439"/>
                  </a:lnTo>
                  <a:lnTo>
                    <a:pt x="1444" y="2453"/>
                  </a:lnTo>
                  <a:lnTo>
                    <a:pt x="1440" y="2469"/>
                  </a:lnTo>
                  <a:lnTo>
                    <a:pt x="1435" y="2485"/>
                  </a:lnTo>
                  <a:lnTo>
                    <a:pt x="1426" y="2503"/>
                  </a:lnTo>
                  <a:lnTo>
                    <a:pt x="1416" y="2521"/>
                  </a:lnTo>
                  <a:lnTo>
                    <a:pt x="1403" y="2539"/>
                  </a:lnTo>
                  <a:lnTo>
                    <a:pt x="1386" y="2558"/>
                  </a:lnTo>
                  <a:lnTo>
                    <a:pt x="1366" y="2576"/>
                  </a:lnTo>
                  <a:lnTo>
                    <a:pt x="1341" y="2594"/>
                  </a:lnTo>
                  <a:lnTo>
                    <a:pt x="1312" y="2610"/>
                  </a:lnTo>
                  <a:lnTo>
                    <a:pt x="1280" y="2626"/>
                  </a:lnTo>
                  <a:lnTo>
                    <a:pt x="1241" y="2641"/>
                  </a:lnTo>
                  <a:lnTo>
                    <a:pt x="1218" y="2669"/>
                  </a:lnTo>
                  <a:lnTo>
                    <a:pt x="1190" y="2696"/>
                  </a:lnTo>
                  <a:lnTo>
                    <a:pt x="1160" y="2720"/>
                  </a:lnTo>
                  <a:lnTo>
                    <a:pt x="1138" y="2731"/>
                  </a:lnTo>
                  <a:lnTo>
                    <a:pt x="1114" y="2738"/>
                  </a:lnTo>
                  <a:lnTo>
                    <a:pt x="1090" y="2740"/>
                  </a:lnTo>
                  <a:lnTo>
                    <a:pt x="897" y="2740"/>
                  </a:lnTo>
                  <a:lnTo>
                    <a:pt x="872" y="2738"/>
                  </a:lnTo>
                  <a:lnTo>
                    <a:pt x="849" y="2731"/>
                  </a:lnTo>
                  <a:lnTo>
                    <a:pt x="827" y="2720"/>
                  </a:lnTo>
                  <a:lnTo>
                    <a:pt x="796" y="2696"/>
                  </a:lnTo>
                  <a:lnTo>
                    <a:pt x="769" y="2669"/>
                  </a:lnTo>
                  <a:lnTo>
                    <a:pt x="746" y="2641"/>
                  </a:lnTo>
                  <a:lnTo>
                    <a:pt x="705" y="2624"/>
                  </a:lnTo>
                  <a:lnTo>
                    <a:pt x="670" y="2608"/>
                  </a:lnTo>
                  <a:lnTo>
                    <a:pt x="639" y="2590"/>
                  </a:lnTo>
                  <a:lnTo>
                    <a:pt x="615" y="2570"/>
                  </a:lnTo>
                  <a:lnTo>
                    <a:pt x="594" y="2551"/>
                  </a:lnTo>
                  <a:lnTo>
                    <a:pt x="578" y="2531"/>
                  </a:lnTo>
                  <a:lnTo>
                    <a:pt x="566" y="2511"/>
                  </a:lnTo>
                  <a:lnTo>
                    <a:pt x="555" y="2492"/>
                  </a:lnTo>
                  <a:lnTo>
                    <a:pt x="549" y="2474"/>
                  </a:lnTo>
                  <a:lnTo>
                    <a:pt x="544" y="2456"/>
                  </a:lnTo>
                  <a:lnTo>
                    <a:pt x="542" y="2441"/>
                  </a:lnTo>
                  <a:lnTo>
                    <a:pt x="541" y="2427"/>
                  </a:lnTo>
                  <a:lnTo>
                    <a:pt x="541" y="2427"/>
                  </a:lnTo>
                  <a:lnTo>
                    <a:pt x="541" y="2424"/>
                  </a:lnTo>
                  <a:lnTo>
                    <a:pt x="540" y="2414"/>
                  </a:lnTo>
                  <a:lnTo>
                    <a:pt x="539" y="2397"/>
                  </a:lnTo>
                  <a:lnTo>
                    <a:pt x="538" y="2378"/>
                  </a:lnTo>
                  <a:lnTo>
                    <a:pt x="537" y="2355"/>
                  </a:lnTo>
                  <a:lnTo>
                    <a:pt x="535" y="2328"/>
                  </a:lnTo>
                  <a:lnTo>
                    <a:pt x="534" y="2301"/>
                  </a:lnTo>
                  <a:lnTo>
                    <a:pt x="532" y="2273"/>
                  </a:lnTo>
                  <a:lnTo>
                    <a:pt x="531" y="2246"/>
                  </a:lnTo>
                  <a:lnTo>
                    <a:pt x="529" y="2219"/>
                  </a:lnTo>
                  <a:lnTo>
                    <a:pt x="528" y="2195"/>
                  </a:lnTo>
                  <a:lnTo>
                    <a:pt x="527" y="2174"/>
                  </a:lnTo>
                  <a:lnTo>
                    <a:pt x="484" y="2141"/>
                  </a:lnTo>
                  <a:lnTo>
                    <a:pt x="448" y="2104"/>
                  </a:lnTo>
                  <a:lnTo>
                    <a:pt x="416" y="2065"/>
                  </a:lnTo>
                  <a:lnTo>
                    <a:pt x="390" y="2025"/>
                  </a:lnTo>
                  <a:lnTo>
                    <a:pt x="369" y="1982"/>
                  </a:lnTo>
                  <a:lnTo>
                    <a:pt x="354" y="1938"/>
                  </a:lnTo>
                  <a:lnTo>
                    <a:pt x="345" y="1893"/>
                  </a:lnTo>
                  <a:lnTo>
                    <a:pt x="342" y="1848"/>
                  </a:lnTo>
                  <a:lnTo>
                    <a:pt x="340" y="1824"/>
                  </a:lnTo>
                  <a:lnTo>
                    <a:pt x="333" y="1800"/>
                  </a:lnTo>
                  <a:lnTo>
                    <a:pt x="322" y="1774"/>
                  </a:lnTo>
                  <a:lnTo>
                    <a:pt x="308" y="1747"/>
                  </a:lnTo>
                  <a:lnTo>
                    <a:pt x="290" y="1716"/>
                  </a:lnTo>
                  <a:lnTo>
                    <a:pt x="268" y="1683"/>
                  </a:lnTo>
                  <a:lnTo>
                    <a:pt x="242" y="1646"/>
                  </a:lnTo>
                  <a:lnTo>
                    <a:pt x="222" y="1615"/>
                  </a:lnTo>
                  <a:lnTo>
                    <a:pt x="200" y="1583"/>
                  </a:lnTo>
                  <a:lnTo>
                    <a:pt x="178" y="1549"/>
                  </a:lnTo>
                  <a:lnTo>
                    <a:pt x="156" y="1514"/>
                  </a:lnTo>
                  <a:lnTo>
                    <a:pt x="135" y="1476"/>
                  </a:lnTo>
                  <a:lnTo>
                    <a:pt x="113" y="1435"/>
                  </a:lnTo>
                  <a:lnTo>
                    <a:pt x="93" y="1393"/>
                  </a:lnTo>
                  <a:lnTo>
                    <a:pt x="74" y="1349"/>
                  </a:lnTo>
                  <a:lnTo>
                    <a:pt x="56" y="1301"/>
                  </a:lnTo>
                  <a:lnTo>
                    <a:pt x="40" y="1251"/>
                  </a:lnTo>
                  <a:lnTo>
                    <a:pt x="27" y="1198"/>
                  </a:lnTo>
                  <a:lnTo>
                    <a:pt x="16" y="1141"/>
                  </a:lnTo>
                  <a:lnTo>
                    <a:pt x="7" y="1082"/>
                  </a:lnTo>
                  <a:lnTo>
                    <a:pt x="2" y="1019"/>
                  </a:lnTo>
                  <a:lnTo>
                    <a:pt x="0" y="953"/>
                  </a:lnTo>
                  <a:lnTo>
                    <a:pt x="3" y="874"/>
                  </a:lnTo>
                  <a:lnTo>
                    <a:pt x="14" y="798"/>
                  </a:lnTo>
                  <a:lnTo>
                    <a:pt x="29" y="723"/>
                  </a:lnTo>
                  <a:lnTo>
                    <a:pt x="52" y="652"/>
                  </a:lnTo>
                  <a:lnTo>
                    <a:pt x="78" y="582"/>
                  </a:lnTo>
                  <a:lnTo>
                    <a:pt x="111" y="515"/>
                  </a:lnTo>
                  <a:lnTo>
                    <a:pt x="149" y="451"/>
                  </a:lnTo>
                  <a:lnTo>
                    <a:pt x="192" y="390"/>
                  </a:lnTo>
                  <a:lnTo>
                    <a:pt x="240" y="332"/>
                  </a:lnTo>
                  <a:lnTo>
                    <a:pt x="292" y="280"/>
                  </a:lnTo>
                  <a:lnTo>
                    <a:pt x="348" y="230"/>
                  </a:lnTo>
                  <a:lnTo>
                    <a:pt x="408" y="184"/>
                  </a:lnTo>
                  <a:lnTo>
                    <a:pt x="471" y="143"/>
                  </a:lnTo>
                  <a:lnTo>
                    <a:pt x="538" y="106"/>
                  </a:lnTo>
                  <a:lnTo>
                    <a:pt x="608" y="75"/>
                  </a:lnTo>
                  <a:lnTo>
                    <a:pt x="680" y="48"/>
                  </a:lnTo>
                  <a:lnTo>
                    <a:pt x="755" y="28"/>
                  </a:lnTo>
                  <a:lnTo>
                    <a:pt x="832" y="13"/>
                  </a:lnTo>
                  <a:lnTo>
                    <a:pt x="912" y="3"/>
                  </a:lnTo>
                  <a:lnTo>
                    <a:pt x="9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8" name="Freeform 40">
              <a:extLst>
                <a:ext uri="{FF2B5EF4-FFF2-40B4-BE49-F238E27FC236}">
                  <a16:creationId xmlns:a16="http://schemas.microsoft.com/office/drawing/2014/main" id="{91770742-C574-6637-40A1-23B8413C6CC5}"/>
                </a:ext>
              </a:extLst>
            </p:cNvPr>
            <p:cNvSpPr>
              <a:spLocks/>
            </p:cNvSpPr>
            <p:nvPr/>
          </p:nvSpPr>
          <p:spPr bwMode="auto">
            <a:xfrm>
              <a:off x="8548688" y="1760538"/>
              <a:ext cx="28575" cy="69850"/>
            </a:xfrm>
            <a:custGeom>
              <a:avLst/>
              <a:gdLst>
                <a:gd name="T0" fmla="*/ 62 w 125"/>
                <a:gd name="T1" fmla="*/ 0 h 310"/>
                <a:gd name="T2" fmla="*/ 62 w 125"/>
                <a:gd name="T3" fmla="*/ 0 h 310"/>
                <a:gd name="T4" fmla="*/ 79 w 125"/>
                <a:gd name="T5" fmla="*/ 2 h 310"/>
                <a:gd name="T6" fmla="*/ 94 w 125"/>
                <a:gd name="T7" fmla="*/ 8 h 310"/>
                <a:gd name="T8" fmla="*/ 107 w 125"/>
                <a:gd name="T9" fmla="*/ 18 h 310"/>
                <a:gd name="T10" fmla="*/ 117 w 125"/>
                <a:gd name="T11" fmla="*/ 30 h 310"/>
                <a:gd name="T12" fmla="*/ 123 w 125"/>
                <a:gd name="T13" fmla="*/ 45 h 310"/>
                <a:gd name="T14" fmla="*/ 125 w 125"/>
                <a:gd name="T15" fmla="*/ 62 h 310"/>
                <a:gd name="T16" fmla="*/ 125 w 125"/>
                <a:gd name="T17" fmla="*/ 248 h 310"/>
                <a:gd name="T18" fmla="*/ 123 w 125"/>
                <a:gd name="T19" fmla="*/ 265 h 310"/>
                <a:gd name="T20" fmla="*/ 117 w 125"/>
                <a:gd name="T21" fmla="*/ 280 h 310"/>
                <a:gd name="T22" fmla="*/ 107 w 125"/>
                <a:gd name="T23" fmla="*/ 293 h 310"/>
                <a:gd name="T24" fmla="*/ 94 w 125"/>
                <a:gd name="T25" fmla="*/ 302 h 310"/>
                <a:gd name="T26" fmla="*/ 79 w 125"/>
                <a:gd name="T27" fmla="*/ 308 h 310"/>
                <a:gd name="T28" fmla="*/ 62 w 125"/>
                <a:gd name="T29" fmla="*/ 310 h 310"/>
                <a:gd name="T30" fmla="*/ 46 w 125"/>
                <a:gd name="T31" fmla="*/ 308 h 310"/>
                <a:gd name="T32" fmla="*/ 31 w 125"/>
                <a:gd name="T33" fmla="*/ 302 h 310"/>
                <a:gd name="T34" fmla="*/ 18 w 125"/>
                <a:gd name="T35" fmla="*/ 293 h 310"/>
                <a:gd name="T36" fmla="*/ 8 w 125"/>
                <a:gd name="T37" fmla="*/ 280 h 310"/>
                <a:gd name="T38" fmla="*/ 2 w 125"/>
                <a:gd name="T39" fmla="*/ 265 h 310"/>
                <a:gd name="T40" fmla="*/ 0 w 125"/>
                <a:gd name="T41" fmla="*/ 248 h 310"/>
                <a:gd name="T42" fmla="*/ 0 w 125"/>
                <a:gd name="T43" fmla="*/ 62 h 310"/>
                <a:gd name="T44" fmla="*/ 2 w 125"/>
                <a:gd name="T45" fmla="*/ 45 h 310"/>
                <a:gd name="T46" fmla="*/ 8 w 125"/>
                <a:gd name="T47" fmla="*/ 30 h 310"/>
                <a:gd name="T48" fmla="*/ 18 w 125"/>
                <a:gd name="T49" fmla="*/ 18 h 310"/>
                <a:gd name="T50" fmla="*/ 31 w 125"/>
                <a:gd name="T51" fmla="*/ 8 h 310"/>
                <a:gd name="T52" fmla="*/ 46 w 125"/>
                <a:gd name="T53" fmla="*/ 2 h 310"/>
                <a:gd name="T54" fmla="*/ 62 w 125"/>
                <a:gd name="T55"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310">
                  <a:moveTo>
                    <a:pt x="62" y="0"/>
                  </a:moveTo>
                  <a:lnTo>
                    <a:pt x="62" y="0"/>
                  </a:lnTo>
                  <a:lnTo>
                    <a:pt x="79" y="2"/>
                  </a:lnTo>
                  <a:lnTo>
                    <a:pt x="94" y="8"/>
                  </a:lnTo>
                  <a:lnTo>
                    <a:pt x="107" y="18"/>
                  </a:lnTo>
                  <a:lnTo>
                    <a:pt x="117" y="30"/>
                  </a:lnTo>
                  <a:lnTo>
                    <a:pt x="123" y="45"/>
                  </a:lnTo>
                  <a:lnTo>
                    <a:pt x="125" y="62"/>
                  </a:lnTo>
                  <a:lnTo>
                    <a:pt x="125" y="248"/>
                  </a:lnTo>
                  <a:lnTo>
                    <a:pt x="123" y="265"/>
                  </a:lnTo>
                  <a:lnTo>
                    <a:pt x="117" y="280"/>
                  </a:lnTo>
                  <a:lnTo>
                    <a:pt x="107" y="293"/>
                  </a:lnTo>
                  <a:lnTo>
                    <a:pt x="94" y="302"/>
                  </a:lnTo>
                  <a:lnTo>
                    <a:pt x="79" y="308"/>
                  </a:lnTo>
                  <a:lnTo>
                    <a:pt x="62" y="310"/>
                  </a:lnTo>
                  <a:lnTo>
                    <a:pt x="46" y="308"/>
                  </a:lnTo>
                  <a:lnTo>
                    <a:pt x="31" y="302"/>
                  </a:lnTo>
                  <a:lnTo>
                    <a:pt x="18" y="293"/>
                  </a:lnTo>
                  <a:lnTo>
                    <a:pt x="8" y="280"/>
                  </a:lnTo>
                  <a:lnTo>
                    <a:pt x="2" y="265"/>
                  </a:lnTo>
                  <a:lnTo>
                    <a:pt x="0" y="248"/>
                  </a:lnTo>
                  <a:lnTo>
                    <a:pt x="0" y="62"/>
                  </a:lnTo>
                  <a:lnTo>
                    <a:pt x="2" y="45"/>
                  </a:lnTo>
                  <a:lnTo>
                    <a:pt x="8" y="30"/>
                  </a:lnTo>
                  <a:lnTo>
                    <a:pt x="18" y="18"/>
                  </a:lnTo>
                  <a:lnTo>
                    <a:pt x="31" y="8"/>
                  </a:lnTo>
                  <a:lnTo>
                    <a:pt x="46" y="2"/>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9" name="Freeform 41">
              <a:extLst>
                <a:ext uri="{FF2B5EF4-FFF2-40B4-BE49-F238E27FC236}">
                  <a16:creationId xmlns:a16="http://schemas.microsoft.com/office/drawing/2014/main" id="{C77BC67F-18E7-60D7-7B12-06D9A5C594D2}"/>
                </a:ext>
              </a:extLst>
            </p:cNvPr>
            <p:cNvSpPr>
              <a:spLocks/>
            </p:cNvSpPr>
            <p:nvPr/>
          </p:nvSpPr>
          <p:spPr bwMode="auto">
            <a:xfrm>
              <a:off x="8388351" y="1803400"/>
              <a:ext cx="49213" cy="65088"/>
            </a:xfrm>
            <a:custGeom>
              <a:avLst/>
              <a:gdLst>
                <a:gd name="T0" fmla="*/ 62 w 219"/>
                <a:gd name="T1" fmla="*/ 0 h 287"/>
                <a:gd name="T2" fmla="*/ 79 w 219"/>
                <a:gd name="T3" fmla="*/ 2 h 287"/>
                <a:gd name="T4" fmla="*/ 93 w 219"/>
                <a:gd name="T5" fmla="*/ 8 h 287"/>
                <a:gd name="T6" fmla="*/ 107 w 219"/>
                <a:gd name="T7" fmla="*/ 18 h 287"/>
                <a:gd name="T8" fmla="*/ 117 w 219"/>
                <a:gd name="T9" fmla="*/ 32 h 287"/>
                <a:gd name="T10" fmla="*/ 211 w 219"/>
                <a:gd name="T11" fmla="*/ 193 h 287"/>
                <a:gd name="T12" fmla="*/ 217 w 219"/>
                <a:gd name="T13" fmla="*/ 209 h 287"/>
                <a:gd name="T14" fmla="*/ 219 w 219"/>
                <a:gd name="T15" fmla="*/ 225 h 287"/>
                <a:gd name="T16" fmla="*/ 217 w 219"/>
                <a:gd name="T17" fmla="*/ 240 h 287"/>
                <a:gd name="T18" fmla="*/ 211 w 219"/>
                <a:gd name="T19" fmla="*/ 256 h 287"/>
                <a:gd name="T20" fmla="*/ 202 w 219"/>
                <a:gd name="T21" fmla="*/ 269 h 287"/>
                <a:gd name="T22" fmla="*/ 189 w 219"/>
                <a:gd name="T23" fmla="*/ 279 h 287"/>
                <a:gd name="T24" fmla="*/ 173 w 219"/>
                <a:gd name="T25" fmla="*/ 285 h 287"/>
                <a:gd name="T26" fmla="*/ 157 w 219"/>
                <a:gd name="T27" fmla="*/ 287 h 287"/>
                <a:gd name="T28" fmla="*/ 140 w 219"/>
                <a:gd name="T29" fmla="*/ 285 h 287"/>
                <a:gd name="T30" fmla="*/ 126 w 219"/>
                <a:gd name="T31" fmla="*/ 279 h 287"/>
                <a:gd name="T32" fmla="*/ 113 w 219"/>
                <a:gd name="T33" fmla="*/ 269 h 287"/>
                <a:gd name="T34" fmla="*/ 102 w 219"/>
                <a:gd name="T35" fmla="*/ 256 h 287"/>
                <a:gd name="T36" fmla="*/ 8 w 219"/>
                <a:gd name="T37" fmla="*/ 94 h 287"/>
                <a:gd name="T38" fmla="*/ 2 w 219"/>
                <a:gd name="T39" fmla="*/ 78 h 287"/>
                <a:gd name="T40" fmla="*/ 0 w 219"/>
                <a:gd name="T41" fmla="*/ 62 h 287"/>
                <a:gd name="T42" fmla="*/ 2 w 219"/>
                <a:gd name="T43" fmla="*/ 47 h 287"/>
                <a:gd name="T44" fmla="*/ 8 w 219"/>
                <a:gd name="T45" fmla="*/ 32 h 287"/>
                <a:gd name="T46" fmla="*/ 18 w 219"/>
                <a:gd name="T47" fmla="*/ 19 h 287"/>
                <a:gd name="T48" fmla="*/ 31 w 219"/>
                <a:gd name="T49" fmla="*/ 9 h 287"/>
                <a:gd name="T50" fmla="*/ 47 w 219"/>
                <a:gd name="T51" fmla="*/ 2 h 287"/>
                <a:gd name="T52" fmla="*/ 62 w 219"/>
                <a:gd name="T5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9" h="287">
                  <a:moveTo>
                    <a:pt x="62" y="0"/>
                  </a:moveTo>
                  <a:lnTo>
                    <a:pt x="79" y="2"/>
                  </a:lnTo>
                  <a:lnTo>
                    <a:pt x="93" y="8"/>
                  </a:lnTo>
                  <a:lnTo>
                    <a:pt x="107" y="18"/>
                  </a:lnTo>
                  <a:lnTo>
                    <a:pt x="117" y="32"/>
                  </a:lnTo>
                  <a:lnTo>
                    <a:pt x="211" y="193"/>
                  </a:lnTo>
                  <a:lnTo>
                    <a:pt x="217" y="209"/>
                  </a:lnTo>
                  <a:lnTo>
                    <a:pt x="219" y="225"/>
                  </a:lnTo>
                  <a:lnTo>
                    <a:pt x="217" y="240"/>
                  </a:lnTo>
                  <a:lnTo>
                    <a:pt x="211" y="256"/>
                  </a:lnTo>
                  <a:lnTo>
                    <a:pt x="202" y="269"/>
                  </a:lnTo>
                  <a:lnTo>
                    <a:pt x="189" y="279"/>
                  </a:lnTo>
                  <a:lnTo>
                    <a:pt x="173" y="285"/>
                  </a:lnTo>
                  <a:lnTo>
                    <a:pt x="157" y="287"/>
                  </a:lnTo>
                  <a:lnTo>
                    <a:pt x="140" y="285"/>
                  </a:lnTo>
                  <a:lnTo>
                    <a:pt x="126" y="279"/>
                  </a:lnTo>
                  <a:lnTo>
                    <a:pt x="113" y="269"/>
                  </a:lnTo>
                  <a:lnTo>
                    <a:pt x="102" y="256"/>
                  </a:lnTo>
                  <a:lnTo>
                    <a:pt x="8" y="94"/>
                  </a:lnTo>
                  <a:lnTo>
                    <a:pt x="2" y="78"/>
                  </a:lnTo>
                  <a:lnTo>
                    <a:pt x="0" y="62"/>
                  </a:lnTo>
                  <a:lnTo>
                    <a:pt x="2" y="47"/>
                  </a:lnTo>
                  <a:lnTo>
                    <a:pt x="8" y="32"/>
                  </a:lnTo>
                  <a:lnTo>
                    <a:pt x="18" y="19"/>
                  </a:lnTo>
                  <a:lnTo>
                    <a:pt x="31" y="9"/>
                  </a:lnTo>
                  <a:lnTo>
                    <a:pt x="47" y="2"/>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31" name="Freeform 42">
              <a:extLst>
                <a:ext uri="{FF2B5EF4-FFF2-40B4-BE49-F238E27FC236}">
                  <a16:creationId xmlns:a16="http://schemas.microsoft.com/office/drawing/2014/main" id="{E97839B0-09D2-21B7-48B3-CC422B61EF06}"/>
                </a:ext>
              </a:extLst>
            </p:cNvPr>
            <p:cNvSpPr>
              <a:spLocks/>
            </p:cNvSpPr>
            <p:nvPr/>
          </p:nvSpPr>
          <p:spPr bwMode="auto">
            <a:xfrm>
              <a:off x="8270876" y="1919288"/>
              <a:ext cx="65088" cy="49213"/>
            </a:xfrm>
            <a:custGeom>
              <a:avLst/>
              <a:gdLst>
                <a:gd name="T0" fmla="*/ 62 w 288"/>
                <a:gd name="T1" fmla="*/ 0 h 218"/>
                <a:gd name="T2" fmla="*/ 78 w 288"/>
                <a:gd name="T3" fmla="*/ 2 h 218"/>
                <a:gd name="T4" fmla="*/ 94 w 288"/>
                <a:gd name="T5" fmla="*/ 8 h 218"/>
                <a:gd name="T6" fmla="*/ 257 w 288"/>
                <a:gd name="T7" fmla="*/ 101 h 218"/>
                <a:gd name="T8" fmla="*/ 271 w 288"/>
                <a:gd name="T9" fmla="*/ 112 h 218"/>
                <a:gd name="T10" fmla="*/ 280 w 288"/>
                <a:gd name="T11" fmla="*/ 124 h 218"/>
                <a:gd name="T12" fmla="*/ 286 w 288"/>
                <a:gd name="T13" fmla="*/ 140 h 218"/>
                <a:gd name="T14" fmla="*/ 288 w 288"/>
                <a:gd name="T15" fmla="*/ 155 h 218"/>
                <a:gd name="T16" fmla="*/ 286 w 288"/>
                <a:gd name="T17" fmla="*/ 171 h 218"/>
                <a:gd name="T18" fmla="*/ 280 w 288"/>
                <a:gd name="T19" fmla="*/ 186 h 218"/>
                <a:gd name="T20" fmla="*/ 270 w 288"/>
                <a:gd name="T21" fmla="*/ 200 h 218"/>
                <a:gd name="T22" fmla="*/ 256 w 288"/>
                <a:gd name="T23" fmla="*/ 210 h 218"/>
                <a:gd name="T24" fmla="*/ 241 w 288"/>
                <a:gd name="T25" fmla="*/ 216 h 218"/>
                <a:gd name="T26" fmla="*/ 226 w 288"/>
                <a:gd name="T27" fmla="*/ 218 h 218"/>
                <a:gd name="T28" fmla="*/ 209 w 288"/>
                <a:gd name="T29" fmla="*/ 216 h 218"/>
                <a:gd name="T30" fmla="*/ 194 w 288"/>
                <a:gd name="T31" fmla="*/ 209 h 218"/>
                <a:gd name="T32" fmla="*/ 31 w 288"/>
                <a:gd name="T33" fmla="*/ 116 h 218"/>
                <a:gd name="T34" fmla="*/ 17 w 288"/>
                <a:gd name="T35" fmla="*/ 106 h 218"/>
                <a:gd name="T36" fmla="*/ 8 w 288"/>
                <a:gd name="T37" fmla="*/ 93 h 218"/>
                <a:gd name="T38" fmla="*/ 2 w 288"/>
                <a:gd name="T39" fmla="*/ 79 h 218"/>
                <a:gd name="T40" fmla="*/ 0 w 288"/>
                <a:gd name="T41" fmla="*/ 62 h 218"/>
                <a:gd name="T42" fmla="*/ 2 w 288"/>
                <a:gd name="T43" fmla="*/ 46 h 218"/>
                <a:gd name="T44" fmla="*/ 8 w 288"/>
                <a:gd name="T45" fmla="*/ 31 h 218"/>
                <a:gd name="T46" fmla="*/ 18 w 288"/>
                <a:gd name="T47" fmla="*/ 17 h 218"/>
                <a:gd name="T48" fmla="*/ 32 w 288"/>
                <a:gd name="T49" fmla="*/ 8 h 218"/>
                <a:gd name="T50" fmla="*/ 46 w 288"/>
                <a:gd name="T51" fmla="*/ 2 h 218"/>
                <a:gd name="T52" fmla="*/ 62 w 288"/>
                <a:gd name="T5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 h="218">
                  <a:moveTo>
                    <a:pt x="62" y="0"/>
                  </a:moveTo>
                  <a:lnTo>
                    <a:pt x="78" y="2"/>
                  </a:lnTo>
                  <a:lnTo>
                    <a:pt x="94" y="8"/>
                  </a:lnTo>
                  <a:lnTo>
                    <a:pt x="257" y="101"/>
                  </a:lnTo>
                  <a:lnTo>
                    <a:pt x="271" y="112"/>
                  </a:lnTo>
                  <a:lnTo>
                    <a:pt x="280" y="124"/>
                  </a:lnTo>
                  <a:lnTo>
                    <a:pt x="286" y="140"/>
                  </a:lnTo>
                  <a:lnTo>
                    <a:pt x="288" y="155"/>
                  </a:lnTo>
                  <a:lnTo>
                    <a:pt x="286" y="171"/>
                  </a:lnTo>
                  <a:lnTo>
                    <a:pt x="280" y="186"/>
                  </a:lnTo>
                  <a:lnTo>
                    <a:pt x="270" y="200"/>
                  </a:lnTo>
                  <a:lnTo>
                    <a:pt x="256" y="210"/>
                  </a:lnTo>
                  <a:lnTo>
                    <a:pt x="241" y="216"/>
                  </a:lnTo>
                  <a:lnTo>
                    <a:pt x="226" y="218"/>
                  </a:lnTo>
                  <a:lnTo>
                    <a:pt x="209" y="216"/>
                  </a:lnTo>
                  <a:lnTo>
                    <a:pt x="194" y="209"/>
                  </a:lnTo>
                  <a:lnTo>
                    <a:pt x="31" y="116"/>
                  </a:lnTo>
                  <a:lnTo>
                    <a:pt x="17" y="106"/>
                  </a:lnTo>
                  <a:lnTo>
                    <a:pt x="8" y="93"/>
                  </a:lnTo>
                  <a:lnTo>
                    <a:pt x="2" y="79"/>
                  </a:lnTo>
                  <a:lnTo>
                    <a:pt x="0" y="62"/>
                  </a:lnTo>
                  <a:lnTo>
                    <a:pt x="2" y="46"/>
                  </a:lnTo>
                  <a:lnTo>
                    <a:pt x="8" y="31"/>
                  </a:lnTo>
                  <a:lnTo>
                    <a:pt x="18" y="17"/>
                  </a:lnTo>
                  <a:lnTo>
                    <a:pt x="32" y="8"/>
                  </a:lnTo>
                  <a:lnTo>
                    <a:pt x="46" y="2"/>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32" name="Freeform 43">
              <a:extLst>
                <a:ext uri="{FF2B5EF4-FFF2-40B4-BE49-F238E27FC236}">
                  <a16:creationId xmlns:a16="http://schemas.microsoft.com/office/drawing/2014/main" id="{C1C0F14D-C5F4-D253-90E9-1A4CF3234D5D}"/>
                </a:ext>
              </a:extLst>
            </p:cNvPr>
            <p:cNvSpPr>
              <a:spLocks/>
            </p:cNvSpPr>
            <p:nvPr/>
          </p:nvSpPr>
          <p:spPr bwMode="auto">
            <a:xfrm>
              <a:off x="8228013" y="2078038"/>
              <a:ext cx="71438" cy="28575"/>
            </a:xfrm>
            <a:custGeom>
              <a:avLst/>
              <a:gdLst>
                <a:gd name="T0" fmla="*/ 63 w 314"/>
                <a:gd name="T1" fmla="*/ 0 h 125"/>
                <a:gd name="T2" fmla="*/ 251 w 314"/>
                <a:gd name="T3" fmla="*/ 0 h 125"/>
                <a:gd name="T4" fmla="*/ 268 w 314"/>
                <a:gd name="T5" fmla="*/ 3 h 125"/>
                <a:gd name="T6" fmla="*/ 283 w 314"/>
                <a:gd name="T7" fmla="*/ 9 h 125"/>
                <a:gd name="T8" fmla="*/ 295 w 314"/>
                <a:gd name="T9" fmla="*/ 18 h 125"/>
                <a:gd name="T10" fmla="*/ 306 w 314"/>
                <a:gd name="T11" fmla="*/ 31 h 125"/>
                <a:gd name="T12" fmla="*/ 312 w 314"/>
                <a:gd name="T13" fmla="*/ 45 h 125"/>
                <a:gd name="T14" fmla="*/ 314 w 314"/>
                <a:gd name="T15" fmla="*/ 63 h 125"/>
                <a:gd name="T16" fmla="*/ 312 w 314"/>
                <a:gd name="T17" fmla="*/ 79 h 125"/>
                <a:gd name="T18" fmla="*/ 306 w 314"/>
                <a:gd name="T19" fmla="*/ 93 h 125"/>
                <a:gd name="T20" fmla="*/ 295 w 314"/>
                <a:gd name="T21" fmla="*/ 107 h 125"/>
                <a:gd name="T22" fmla="*/ 283 w 314"/>
                <a:gd name="T23" fmla="*/ 116 h 125"/>
                <a:gd name="T24" fmla="*/ 268 w 314"/>
                <a:gd name="T25" fmla="*/ 123 h 125"/>
                <a:gd name="T26" fmla="*/ 251 w 314"/>
                <a:gd name="T27" fmla="*/ 125 h 125"/>
                <a:gd name="T28" fmla="*/ 63 w 314"/>
                <a:gd name="T29" fmla="*/ 125 h 125"/>
                <a:gd name="T30" fmla="*/ 46 w 314"/>
                <a:gd name="T31" fmla="*/ 123 h 125"/>
                <a:gd name="T32" fmla="*/ 32 w 314"/>
                <a:gd name="T33" fmla="*/ 116 h 125"/>
                <a:gd name="T34" fmla="*/ 18 w 314"/>
                <a:gd name="T35" fmla="*/ 107 h 125"/>
                <a:gd name="T36" fmla="*/ 9 w 314"/>
                <a:gd name="T37" fmla="*/ 93 h 125"/>
                <a:gd name="T38" fmla="*/ 2 w 314"/>
                <a:gd name="T39" fmla="*/ 79 h 125"/>
                <a:gd name="T40" fmla="*/ 0 w 314"/>
                <a:gd name="T41" fmla="*/ 63 h 125"/>
                <a:gd name="T42" fmla="*/ 2 w 314"/>
                <a:gd name="T43" fmla="*/ 45 h 125"/>
                <a:gd name="T44" fmla="*/ 9 w 314"/>
                <a:gd name="T45" fmla="*/ 31 h 125"/>
                <a:gd name="T46" fmla="*/ 18 w 314"/>
                <a:gd name="T47" fmla="*/ 18 h 125"/>
                <a:gd name="T48" fmla="*/ 32 w 314"/>
                <a:gd name="T49" fmla="*/ 9 h 125"/>
                <a:gd name="T50" fmla="*/ 46 w 314"/>
                <a:gd name="T51" fmla="*/ 3 h 125"/>
                <a:gd name="T52" fmla="*/ 63 w 314"/>
                <a:gd name="T5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4" h="125">
                  <a:moveTo>
                    <a:pt x="63" y="0"/>
                  </a:moveTo>
                  <a:lnTo>
                    <a:pt x="251" y="0"/>
                  </a:lnTo>
                  <a:lnTo>
                    <a:pt x="268" y="3"/>
                  </a:lnTo>
                  <a:lnTo>
                    <a:pt x="283" y="9"/>
                  </a:lnTo>
                  <a:lnTo>
                    <a:pt x="295" y="18"/>
                  </a:lnTo>
                  <a:lnTo>
                    <a:pt x="306" y="31"/>
                  </a:lnTo>
                  <a:lnTo>
                    <a:pt x="312" y="45"/>
                  </a:lnTo>
                  <a:lnTo>
                    <a:pt x="314" y="63"/>
                  </a:lnTo>
                  <a:lnTo>
                    <a:pt x="312" y="79"/>
                  </a:lnTo>
                  <a:lnTo>
                    <a:pt x="306" y="93"/>
                  </a:lnTo>
                  <a:lnTo>
                    <a:pt x="295" y="107"/>
                  </a:lnTo>
                  <a:lnTo>
                    <a:pt x="283" y="116"/>
                  </a:lnTo>
                  <a:lnTo>
                    <a:pt x="268" y="123"/>
                  </a:lnTo>
                  <a:lnTo>
                    <a:pt x="251" y="125"/>
                  </a:lnTo>
                  <a:lnTo>
                    <a:pt x="63" y="125"/>
                  </a:lnTo>
                  <a:lnTo>
                    <a:pt x="46" y="123"/>
                  </a:lnTo>
                  <a:lnTo>
                    <a:pt x="32" y="116"/>
                  </a:lnTo>
                  <a:lnTo>
                    <a:pt x="18" y="107"/>
                  </a:lnTo>
                  <a:lnTo>
                    <a:pt x="9" y="93"/>
                  </a:lnTo>
                  <a:lnTo>
                    <a:pt x="2" y="79"/>
                  </a:lnTo>
                  <a:lnTo>
                    <a:pt x="0" y="63"/>
                  </a:lnTo>
                  <a:lnTo>
                    <a:pt x="2" y="45"/>
                  </a:lnTo>
                  <a:lnTo>
                    <a:pt x="9" y="31"/>
                  </a:lnTo>
                  <a:lnTo>
                    <a:pt x="18" y="18"/>
                  </a:lnTo>
                  <a:lnTo>
                    <a:pt x="32" y="9"/>
                  </a:lnTo>
                  <a:lnTo>
                    <a:pt x="46" y="3"/>
                  </a:lnTo>
                  <a:lnTo>
                    <a:pt x="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33" name="Freeform 44">
              <a:extLst>
                <a:ext uri="{FF2B5EF4-FFF2-40B4-BE49-F238E27FC236}">
                  <a16:creationId xmlns:a16="http://schemas.microsoft.com/office/drawing/2014/main" id="{412245A7-4B7D-C7E3-BEF4-6AAD8E0EB0B8}"/>
                </a:ext>
              </a:extLst>
            </p:cNvPr>
            <p:cNvSpPr>
              <a:spLocks/>
            </p:cNvSpPr>
            <p:nvPr/>
          </p:nvSpPr>
          <p:spPr bwMode="auto">
            <a:xfrm>
              <a:off x="8270876" y="2216150"/>
              <a:ext cx="65088" cy="49213"/>
            </a:xfrm>
            <a:custGeom>
              <a:avLst/>
              <a:gdLst>
                <a:gd name="T0" fmla="*/ 226 w 288"/>
                <a:gd name="T1" fmla="*/ 0 h 218"/>
                <a:gd name="T2" fmla="*/ 242 w 288"/>
                <a:gd name="T3" fmla="*/ 3 h 218"/>
                <a:gd name="T4" fmla="*/ 256 w 288"/>
                <a:gd name="T5" fmla="*/ 8 h 218"/>
                <a:gd name="T6" fmla="*/ 270 w 288"/>
                <a:gd name="T7" fmla="*/ 18 h 218"/>
                <a:gd name="T8" fmla="*/ 280 w 288"/>
                <a:gd name="T9" fmla="*/ 31 h 218"/>
                <a:gd name="T10" fmla="*/ 286 w 288"/>
                <a:gd name="T11" fmla="*/ 46 h 218"/>
                <a:gd name="T12" fmla="*/ 288 w 288"/>
                <a:gd name="T13" fmla="*/ 63 h 218"/>
                <a:gd name="T14" fmla="*/ 286 w 288"/>
                <a:gd name="T15" fmla="*/ 78 h 218"/>
                <a:gd name="T16" fmla="*/ 280 w 288"/>
                <a:gd name="T17" fmla="*/ 93 h 218"/>
                <a:gd name="T18" fmla="*/ 270 w 288"/>
                <a:gd name="T19" fmla="*/ 106 h 218"/>
                <a:gd name="T20" fmla="*/ 257 w 288"/>
                <a:gd name="T21" fmla="*/ 117 h 218"/>
                <a:gd name="T22" fmla="*/ 94 w 288"/>
                <a:gd name="T23" fmla="*/ 209 h 218"/>
                <a:gd name="T24" fmla="*/ 79 w 288"/>
                <a:gd name="T25" fmla="*/ 215 h 218"/>
                <a:gd name="T26" fmla="*/ 62 w 288"/>
                <a:gd name="T27" fmla="*/ 218 h 218"/>
                <a:gd name="T28" fmla="*/ 46 w 288"/>
                <a:gd name="T29" fmla="*/ 215 h 218"/>
                <a:gd name="T30" fmla="*/ 32 w 288"/>
                <a:gd name="T31" fmla="*/ 210 h 218"/>
                <a:gd name="T32" fmla="*/ 18 w 288"/>
                <a:gd name="T33" fmla="*/ 200 h 218"/>
                <a:gd name="T34" fmla="*/ 8 w 288"/>
                <a:gd name="T35" fmla="*/ 187 h 218"/>
                <a:gd name="T36" fmla="*/ 2 w 288"/>
                <a:gd name="T37" fmla="*/ 172 h 218"/>
                <a:gd name="T38" fmla="*/ 0 w 288"/>
                <a:gd name="T39" fmla="*/ 155 h 218"/>
                <a:gd name="T40" fmla="*/ 2 w 288"/>
                <a:gd name="T41" fmla="*/ 140 h 218"/>
                <a:gd name="T42" fmla="*/ 8 w 288"/>
                <a:gd name="T43" fmla="*/ 125 h 218"/>
                <a:gd name="T44" fmla="*/ 17 w 288"/>
                <a:gd name="T45" fmla="*/ 113 h 218"/>
                <a:gd name="T46" fmla="*/ 31 w 288"/>
                <a:gd name="T47" fmla="*/ 102 h 218"/>
                <a:gd name="T48" fmla="*/ 194 w 288"/>
                <a:gd name="T49" fmla="*/ 9 h 218"/>
                <a:gd name="T50" fmla="*/ 210 w 288"/>
                <a:gd name="T51" fmla="*/ 2 h 218"/>
                <a:gd name="T52" fmla="*/ 226 w 288"/>
                <a:gd name="T5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 h="218">
                  <a:moveTo>
                    <a:pt x="226" y="0"/>
                  </a:moveTo>
                  <a:lnTo>
                    <a:pt x="242" y="3"/>
                  </a:lnTo>
                  <a:lnTo>
                    <a:pt x="256" y="8"/>
                  </a:lnTo>
                  <a:lnTo>
                    <a:pt x="270" y="18"/>
                  </a:lnTo>
                  <a:lnTo>
                    <a:pt x="280" y="31"/>
                  </a:lnTo>
                  <a:lnTo>
                    <a:pt x="286" y="46"/>
                  </a:lnTo>
                  <a:lnTo>
                    <a:pt x="288" y="63"/>
                  </a:lnTo>
                  <a:lnTo>
                    <a:pt x="286" y="78"/>
                  </a:lnTo>
                  <a:lnTo>
                    <a:pt x="280" y="93"/>
                  </a:lnTo>
                  <a:lnTo>
                    <a:pt x="270" y="106"/>
                  </a:lnTo>
                  <a:lnTo>
                    <a:pt x="257" y="117"/>
                  </a:lnTo>
                  <a:lnTo>
                    <a:pt x="94" y="209"/>
                  </a:lnTo>
                  <a:lnTo>
                    <a:pt x="79" y="215"/>
                  </a:lnTo>
                  <a:lnTo>
                    <a:pt x="62" y="218"/>
                  </a:lnTo>
                  <a:lnTo>
                    <a:pt x="46" y="215"/>
                  </a:lnTo>
                  <a:lnTo>
                    <a:pt x="32" y="210"/>
                  </a:lnTo>
                  <a:lnTo>
                    <a:pt x="18" y="200"/>
                  </a:lnTo>
                  <a:lnTo>
                    <a:pt x="8" y="187"/>
                  </a:lnTo>
                  <a:lnTo>
                    <a:pt x="2" y="172"/>
                  </a:lnTo>
                  <a:lnTo>
                    <a:pt x="0" y="155"/>
                  </a:lnTo>
                  <a:lnTo>
                    <a:pt x="2" y="140"/>
                  </a:lnTo>
                  <a:lnTo>
                    <a:pt x="8" y="125"/>
                  </a:lnTo>
                  <a:lnTo>
                    <a:pt x="17" y="113"/>
                  </a:lnTo>
                  <a:lnTo>
                    <a:pt x="31" y="102"/>
                  </a:lnTo>
                  <a:lnTo>
                    <a:pt x="194" y="9"/>
                  </a:lnTo>
                  <a:lnTo>
                    <a:pt x="210" y="2"/>
                  </a:lnTo>
                  <a:lnTo>
                    <a:pt x="2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34" name="Freeform 45">
              <a:extLst>
                <a:ext uri="{FF2B5EF4-FFF2-40B4-BE49-F238E27FC236}">
                  <a16:creationId xmlns:a16="http://schemas.microsoft.com/office/drawing/2014/main" id="{35BFFC6D-083F-4A64-B0C6-98B2440913BF}"/>
                </a:ext>
              </a:extLst>
            </p:cNvPr>
            <p:cNvSpPr>
              <a:spLocks/>
            </p:cNvSpPr>
            <p:nvPr/>
          </p:nvSpPr>
          <p:spPr bwMode="auto">
            <a:xfrm>
              <a:off x="8788401" y="2216150"/>
              <a:ext cx="66675" cy="49213"/>
            </a:xfrm>
            <a:custGeom>
              <a:avLst/>
              <a:gdLst>
                <a:gd name="T0" fmla="*/ 62 w 288"/>
                <a:gd name="T1" fmla="*/ 0 h 218"/>
                <a:gd name="T2" fmla="*/ 79 w 288"/>
                <a:gd name="T3" fmla="*/ 2 h 218"/>
                <a:gd name="T4" fmla="*/ 94 w 288"/>
                <a:gd name="T5" fmla="*/ 9 h 218"/>
                <a:gd name="T6" fmla="*/ 257 w 288"/>
                <a:gd name="T7" fmla="*/ 102 h 218"/>
                <a:gd name="T8" fmla="*/ 271 w 288"/>
                <a:gd name="T9" fmla="*/ 113 h 218"/>
                <a:gd name="T10" fmla="*/ 280 w 288"/>
                <a:gd name="T11" fmla="*/ 125 h 218"/>
                <a:gd name="T12" fmla="*/ 286 w 288"/>
                <a:gd name="T13" fmla="*/ 140 h 218"/>
                <a:gd name="T14" fmla="*/ 288 w 288"/>
                <a:gd name="T15" fmla="*/ 155 h 218"/>
                <a:gd name="T16" fmla="*/ 286 w 288"/>
                <a:gd name="T17" fmla="*/ 172 h 218"/>
                <a:gd name="T18" fmla="*/ 280 w 288"/>
                <a:gd name="T19" fmla="*/ 187 h 218"/>
                <a:gd name="T20" fmla="*/ 270 w 288"/>
                <a:gd name="T21" fmla="*/ 200 h 218"/>
                <a:gd name="T22" fmla="*/ 256 w 288"/>
                <a:gd name="T23" fmla="*/ 210 h 218"/>
                <a:gd name="T24" fmla="*/ 242 w 288"/>
                <a:gd name="T25" fmla="*/ 215 h 218"/>
                <a:gd name="T26" fmla="*/ 225 w 288"/>
                <a:gd name="T27" fmla="*/ 218 h 218"/>
                <a:gd name="T28" fmla="*/ 209 w 288"/>
                <a:gd name="T29" fmla="*/ 215 h 218"/>
                <a:gd name="T30" fmla="*/ 194 w 288"/>
                <a:gd name="T31" fmla="*/ 209 h 218"/>
                <a:gd name="T32" fmla="*/ 30 w 288"/>
                <a:gd name="T33" fmla="*/ 117 h 218"/>
                <a:gd name="T34" fmla="*/ 18 w 288"/>
                <a:gd name="T35" fmla="*/ 106 h 218"/>
                <a:gd name="T36" fmla="*/ 8 w 288"/>
                <a:gd name="T37" fmla="*/ 93 h 218"/>
                <a:gd name="T38" fmla="*/ 2 w 288"/>
                <a:gd name="T39" fmla="*/ 78 h 218"/>
                <a:gd name="T40" fmla="*/ 0 w 288"/>
                <a:gd name="T41" fmla="*/ 63 h 218"/>
                <a:gd name="T42" fmla="*/ 2 w 288"/>
                <a:gd name="T43" fmla="*/ 46 h 218"/>
                <a:gd name="T44" fmla="*/ 8 w 288"/>
                <a:gd name="T45" fmla="*/ 31 h 218"/>
                <a:gd name="T46" fmla="*/ 18 w 288"/>
                <a:gd name="T47" fmla="*/ 18 h 218"/>
                <a:gd name="T48" fmla="*/ 32 w 288"/>
                <a:gd name="T49" fmla="*/ 8 h 218"/>
                <a:gd name="T50" fmla="*/ 46 w 288"/>
                <a:gd name="T51" fmla="*/ 3 h 218"/>
                <a:gd name="T52" fmla="*/ 62 w 288"/>
                <a:gd name="T5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 h="218">
                  <a:moveTo>
                    <a:pt x="62" y="0"/>
                  </a:moveTo>
                  <a:lnTo>
                    <a:pt x="79" y="2"/>
                  </a:lnTo>
                  <a:lnTo>
                    <a:pt x="94" y="9"/>
                  </a:lnTo>
                  <a:lnTo>
                    <a:pt x="257" y="102"/>
                  </a:lnTo>
                  <a:lnTo>
                    <a:pt x="271" y="113"/>
                  </a:lnTo>
                  <a:lnTo>
                    <a:pt x="280" y="125"/>
                  </a:lnTo>
                  <a:lnTo>
                    <a:pt x="286" y="140"/>
                  </a:lnTo>
                  <a:lnTo>
                    <a:pt x="288" y="155"/>
                  </a:lnTo>
                  <a:lnTo>
                    <a:pt x="286" y="172"/>
                  </a:lnTo>
                  <a:lnTo>
                    <a:pt x="280" y="187"/>
                  </a:lnTo>
                  <a:lnTo>
                    <a:pt x="270" y="200"/>
                  </a:lnTo>
                  <a:lnTo>
                    <a:pt x="256" y="210"/>
                  </a:lnTo>
                  <a:lnTo>
                    <a:pt x="242" y="215"/>
                  </a:lnTo>
                  <a:lnTo>
                    <a:pt x="225" y="218"/>
                  </a:lnTo>
                  <a:lnTo>
                    <a:pt x="209" y="215"/>
                  </a:lnTo>
                  <a:lnTo>
                    <a:pt x="194" y="209"/>
                  </a:lnTo>
                  <a:lnTo>
                    <a:pt x="30" y="117"/>
                  </a:lnTo>
                  <a:lnTo>
                    <a:pt x="18" y="106"/>
                  </a:lnTo>
                  <a:lnTo>
                    <a:pt x="8" y="93"/>
                  </a:lnTo>
                  <a:lnTo>
                    <a:pt x="2" y="78"/>
                  </a:lnTo>
                  <a:lnTo>
                    <a:pt x="0" y="63"/>
                  </a:lnTo>
                  <a:lnTo>
                    <a:pt x="2" y="46"/>
                  </a:lnTo>
                  <a:lnTo>
                    <a:pt x="8" y="31"/>
                  </a:lnTo>
                  <a:lnTo>
                    <a:pt x="18" y="18"/>
                  </a:lnTo>
                  <a:lnTo>
                    <a:pt x="32" y="8"/>
                  </a:lnTo>
                  <a:lnTo>
                    <a:pt x="46" y="3"/>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35" name="Freeform 46">
              <a:extLst>
                <a:ext uri="{FF2B5EF4-FFF2-40B4-BE49-F238E27FC236}">
                  <a16:creationId xmlns:a16="http://schemas.microsoft.com/office/drawing/2014/main" id="{B97D29CB-CC80-513E-4C33-EEBB1FAB2EC8}"/>
                </a:ext>
              </a:extLst>
            </p:cNvPr>
            <p:cNvSpPr>
              <a:spLocks/>
            </p:cNvSpPr>
            <p:nvPr/>
          </p:nvSpPr>
          <p:spPr bwMode="auto">
            <a:xfrm>
              <a:off x="8826501" y="2078038"/>
              <a:ext cx="71438" cy="28575"/>
            </a:xfrm>
            <a:custGeom>
              <a:avLst/>
              <a:gdLst>
                <a:gd name="T0" fmla="*/ 62 w 314"/>
                <a:gd name="T1" fmla="*/ 0 h 125"/>
                <a:gd name="T2" fmla="*/ 251 w 314"/>
                <a:gd name="T3" fmla="*/ 0 h 125"/>
                <a:gd name="T4" fmla="*/ 268 w 314"/>
                <a:gd name="T5" fmla="*/ 3 h 125"/>
                <a:gd name="T6" fmla="*/ 283 w 314"/>
                <a:gd name="T7" fmla="*/ 9 h 125"/>
                <a:gd name="T8" fmla="*/ 295 w 314"/>
                <a:gd name="T9" fmla="*/ 18 h 125"/>
                <a:gd name="T10" fmla="*/ 305 w 314"/>
                <a:gd name="T11" fmla="*/ 31 h 125"/>
                <a:gd name="T12" fmla="*/ 312 w 314"/>
                <a:gd name="T13" fmla="*/ 45 h 125"/>
                <a:gd name="T14" fmla="*/ 314 w 314"/>
                <a:gd name="T15" fmla="*/ 63 h 125"/>
                <a:gd name="T16" fmla="*/ 312 w 314"/>
                <a:gd name="T17" fmla="*/ 79 h 125"/>
                <a:gd name="T18" fmla="*/ 305 w 314"/>
                <a:gd name="T19" fmla="*/ 93 h 125"/>
                <a:gd name="T20" fmla="*/ 295 w 314"/>
                <a:gd name="T21" fmla="*/ 107 h 125"/>
                <a:gd name="T22" fmla="*/ 283 w 314"/>
                <a:gd name="T23" fmla="*/ 116 h 125"/>
                <a:gd name="T24" fmla="*/ 268 w 314"/>
                <a:gd name="T25" fmla="*/ 123 h 125"/>
                <a:gd name="T26" fmla="*/ 251 w 314"/>
                <a:gd name="T27" fmla="*/ 125 h 125"/>
                <a:gd name="T28" fmla="*/ 62 w 314"/>
                <a:gd name="T29" fmla="*/ 125 h 125"/>
                <a:gd name="T30" fmla="*/ 46 w 314"/>
                <a:gd name="T31" fmla="*/ 123 h 125"/>
                <a:gd name="T32" fmla="*/ 31 w 314"/>
                <a:gd name="T33" fmla="*/ 116 h 125"/>
                <a:gd name="T34" fmla="*/ 18 w 314"/>
                <a:gd name="T35" fmla="*/ 107 h 125"/>
                <a:gd name="T36" fmla="*/ 8 w 314"/>
                <a:gd name="T37" fmla="*/ 93 h 125"/>
                <a:gd name="T38" fmla="*/ 2 w 314"/>
                <a:gd name="T39" fmla="*/ 79 h 125"/>
                <a:gd name="T40" fmla="*/ 0 w 314"/>
                <a:gd name="T41" fmla="*/ 63 h 125"/>
                <a:gd name="T42" fmla="*/ 2 w 314"/>
                <a:gd name="T43" fmla="*/ 45 h 125"/>
                <a:gd name="T44" fmla="*/ 8 w 314"/>
                <a:gd name="T45" fmla="*/ 31 h 125"/>
                <a:gd name="T46" fmla="*/ 18 w 314"/>
                <a:gd name="T47" fmla="*/ 18 h 125"/>
                <a:gd name="T48" fmla="*/ 31 w 314"/>
                <a:gd name="T49" fmla="*/ 9 h 125"/>
                <a:gd name="T50" fmla="*/ 46 w 314"/>
                <a:gd name="T51" fmla="*/ 3 h 125"/>
                <a:gd name="T52" fmla="*/ 62 w 314"/>
                <a:gd name="T5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4" h="125">
                  <a:moveTo>
                    <a:pt x="62" y="0"/>
                  </a:moveTo>
                  <a:lnTo>
                    <a:pt x="251" y="0"/>
                  </a:lnTo>
                  <a:lnTo>
                    <a:pt x="268" y="3"/>
                  </a:lnTo>
                  <a:lnTo>
                    <a:pt x="283" y="9"/>
                  </a:lnTo>
                  <a:lnTo>
                    <a:pt x="295" y="18"/>
                  </a:lnTo>
                  <a:lnTo>
                    <a:pt x="305" y="31"/>
                  </a:lnTo>
                  <a:lnTo>
                    <a:pt x="312" y="45"/>
                  </a:lnTo>
                  <a:lnTo>
                    <a:pt x="314" y="63"/>
                  </a:lnTo>
                  <a:lnTo>
                    <a:pt x="312" y="79"/>
                  </a:lnTo>
                  <a:lnTo>
                    <a:pt x="305" y="93"/>
                  </a:lnTo>
                  <a:lnTo>
                    <a:pt x="295" y="107"/>
                  </a:lnTo>
                  <a:lnTo>
                    <a:pt x="283" y="116"/>
                  </a:lnTo>
                  <a:lnTo>
                    <a:pt x="268" y="123"/>
                  </a:lnTo>
                  <a:lnTo>
                    <a:pt x="251" y="125"/>
                  </a:lnTo>
                  <a:lnTo>
                    <a:pt x="62" y="125"/>
                  </a:lnTo>
                  <a:lnTo>
                    <a:pt x="46" y="123"/>
                  </a:lnTo>
                  <a:lnTo>
                    <a:pt x="31" y="116"/>
                  </a:lnTo>
                  <a:lnTo>
                    <a:pt x="18" y="107"/>
                  </a:lnTo>
                  <a:lnTo>
                    <a:pt x="8" y="93"/>
                  </a:lnTo>
                  <a:lnTo>
                    <a:pt x="2" y="79"/>
                  </a:lnTo>
                  <a:lnTo>
                    <a:pt x="0" y="63"/>
                  </a:lnTo>
                  <a:lnTo>
                    <a:pt x="2" y="45"/>
                  </a:lnTo>
                  <a:lnTo>
                    <a:pt x="8" y="31"/>
                  </a:lnTo>
                  <a:lnTo>
                    <a:pt x="18" y="18"/>
                  </a:lnTo>
                  <a:lnTo>
                    <a:pt x="31" y="9"/>
                  </a:lnTo>
                  <a:lnTo>
                    <a:pt x="46" y="3"/>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36" name="Freeform 47">
              <a:extLst>
                <a:ext uri="{FF2B5EF4-FFF2-40B4-BE49-F238E27FC236}">
                  <a16:creationId xmlns:a16="http://schemas.microsoft.com/office/drawing/2014/main" id="{7E7AC06E-17A4-8993-35B6-786789104DFE}"/>
                </a:ext>
              </a:extLst>
            </p:cNvPr>
            <p:cNvSpPr>
              <a:spLocks/>
            </p:cNvSpPr>
            <p:nvPr/>
          </p:nvSpPr>
          <p:spPr bwMode="auto">
            <a:xfrm>
              <a:off x="8788401" y="1919288"/>
              <a:ext cx="66675" cy="49213"/>
            </a:xfrm>
            <a:custGeom>
              <a:avLst/>
              <a:gdLst>
                <a:gd name="T0" fmla="*/ 225 w 288"/>
                <a:gd name="T1" fmla="*/ 0 h 218"/>
                <a:gd name="T2" fmla="*/ 242 w 288"/>
                <a:gd name="T3" fmla="*/ 2 h 218"/>
                <a:gd name="T4" fmla="*/ 256 w 288"/>
                <a:gd name="T5" fmla="*/ 8 h 218"/>
                <a:gd name="T6" fmla="*/ 270 w 288"/>
                <a:gd name="T7" fmla="*/ 17 h 218"/>
                <a:gd name="T8" fmla="*/ 280 w 288"/>
                <a:gd name="T9" fmla="*/ 31 h 218"/>
                <a:gd name="T10" fmla="*/ 286 w 288"/>
                <a:gd name="T11" fmla="*/ 46 h 218"/>
                <a:gd name="T12" fmla="*/ 288 w 288"/>
                <a:gd name="T13" fmla="*/ 62 h 218"/>
                <a:gd name="T14" fmla="*/ 286 w 288"/>
                <a:gd name="T15" fmla="*/ 79 h 218"/>
                <a:gd name="T16" fmla="*/ 280 w 288"/>
                <a:gd name="T17" fmla="*/ 93 h 218"/>
                <a:gd name="T18" fmla="*/ 271 w 288"/>
                <a:gd name="T19" fmla="*/ 106 h 218"/>
                <a:gd name="T20" fmla="*/ 257 w 288"/>
                <a:gd name="T21" fmla="*/ 116 h 218"/>
                <a:gd name="T22" fmla="*/ 94 w 288"/>
                <a:gd name="T23" fmla="*/ 209 h 218"/>
                <a:gd name="T24" fmla="*/ 79 w 288"/>
                <a:gd name="T25" fmla="*/ 216 h 218"/>
                <a:gd name="T26" fmla="*/ 62 w 288"/>
                <a:gd name="T27" fmla="*/ 218 h 218"/>
                <a:gd name="T28" fmla="*/ 47 w 288"/>
                <a:gd name="T29" fmla="*/ 216 h 218"/>
                <a:gd name="T30" fmla="*/ 32 w 288"/>
                <a:gd name="T31" fmla="*/ 210 h 218"/>
                <a:gd name="T32" fmla="*/ 18 w 288"/>
                <a:gd name="T33" fmla="*/ 200 h 218"/>
                <a:gd name="T34" fmla="*/ 8 w 288"/>
                <a:gd name="T35" fmla="*/ 186 h 218"/>
                <a:gd name="T36" fmla="*/ 2 w 288"/>
                <a:gd name="T37" fmla="*/ 171 h 218"/>
                <a:gd name="T38" fmla="*/ 0 w 288"/>
                <a:gd name="T39" fmla="*/ 155 h 218"/>
                <a:gd name="T40" fmla="*/ 2 w 288"/>
                <a:gd name="T41" fmla="*/ 140 h 218"/>
                <a:gd name="T42" fmla="*/ 8 w 288"/>
                <a:gd name="T43" fmla="*/ 124 h 218"/>
                <a:gd name="T44" fmla="*/ 18 w 288"/>
                <a:gd name="T45" fmla="*/ 112 h 218"/>
                <a:gd name="T46" fmla="*/ 30 w 288"/>
                <a:gd name="T47" fmla="*/ 101 h 218"/>
                <a:gd name="T48" fmla="*/ 194 w 288"/>
                <a:gd name="T49" fmla="*/ 8 h 218"/>
                <a:gd name="T50" fmla="*/ 210 w 288"/>
                <a:gd name="T51" fmla="*/ 2 h 218"/>
                <a:gd name="T52" fmla="*/ 225 w 288"/>
                <a:gd name="T5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 h="218">
                  <a:moveTo>
                    <a:pt x="225" y="0"/>
                  </a:moveTo>
                  <a:lnTo>
                    <a:pt x="242" y="2"/>
                  </a:lnTo>
                  <a:lnTo>
                    <a:pt x="256" y="8"/>
                  </a:lnTo>
                  <a:lnTo>
                    <a:pt x="270" y="17"/>
                  </a:lnTo>
                  <a:lnTo>
                    <a:pt x="280" y="31"/>
                  </a:lnTo>
                  <a:lnTo>
                    <a:pt x="286" y="46"/>
                  </a:lnTo>
                  <a:lnTo>
                    <a:pt x="288" y="62"/>
                  </a:lnTo>
                  <a:lnTo>
                    <a:pt x="286" y="79"/>
                  </a:lnTo>
                  <a:lnTo>
                    <a:pt x="280" y="93"/>
                  </a:lnTo>
                  <a:lnTo>
                    <a:pt x="271" y="106"/>
                  </a:lnTo>
                  <a:lnTo>
                    <a:pt x="257" y="116"/>
                  </a:lnTo>
                  <a:lnTo>
                    <a:pt x="94" y="209"/>
                  </a:lnTo>
                  <a:lnTo>
                    <a:pt x="79" y="216"/>
                  </a:lnTo>
                  <a:lnTo>
                    <a:pt x="62" y="218"/>
                  </a:lnTo>
                  <a:lnTo>
                    <a:pt x="47" y="216"/>
                  </a:lnTo>
                  <a:lnTo>
                    <a:pt x="32" y="210"/>
                  </a:lnTo>
                  <a:lnTo>
                    <a:pt x="18" y="200"/>
                  </a:lnTo>
                  <a:lnTo>
                    <a:pt x="8" y="186"/>
                  </a:lnTo>
                  <a:lnTo>
                    <a:pt x="2" y="171"/>
                  </a:lnTo>
                  <a:lnTo>
                    <a:pt x="0" y="155"/>
                  </a:lnTo>
                  <a:lnTo>
                    <a:pt x="2" y="140"/>
                  </a:lnTo>
                  <a:lnTo>
                    <a:pt x="8" y="124"/>
                  </a:lnTo>
                  <a:lnTo>
                    <a:pt x="18" y="112"/>
                  </a:lnTo>
                  <a:lnTo>
                    <a:pt x="30" y="101"/>
                  </a:lnTo>
                  <a:lnTo>
                    <a:pt x="194" y="8"/>
                  </a:lnTo>
                  <a:lnTo>
                    <a:pt x="210" y="2"/>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37" name="Freeform 48">
              <a:extLst>
                <a:ext uri="{FF2B5EF4-FFF2-40B4-BE49-F238E27FC236}">
                  <a16:creationId xmlns:a16="http://schemas.microsoft.com/office/drawing/2014/main" id="{E66FFF90-F305-3D26-E735-3604AB394580}"/>
                </a:ext>
              </a:extLst>
            </p:cNvPr>
            <p:cNvSpPr>
              <a:spLocks/>
            </p:cNvSpPr>
            <p:nvPr/>
          </p:nvSpPr>
          <p:spPr bwMode="auto">
            <a:xfrm>
              <a:off x="8686801" y="1803400"/>
              <a:ext cx="50800" cy="65088"/>
            </a:xfrm>
            <a:custGeom>
              <a:avLst/>
              <a:gdLst>
                <a:gd name="T0" fmla="*/ 156 w 220"/>
                <a:gd name="T1" fmla="*/ 0 h 286"/>
                <a:gd name="T2" fmla="*/ 173 w 220"/>
                <a:gd name="T3" fmla="*/ 2 h 286"/>
                <a:gd name="T4" fmla="*/ 188 w 220"/>
                <a:gd name="T5" fmla="*/ 9 h 286"/>
                <a:gd name="T6" fmla="*/ 201 w 220"/>
                <a:gd name="T7" fmla="*/ 19 h 286"/>
                <a:gd name="T8" fmla="*/ 212 w 220"/>
                <a:gd name="T9" fmla="*/ 32 h 286"/>
                <a:gd name="T10" fmla="*/ 218 w 220"/>
                <a:gd name="T11" fmla="*/ 47 h 286"/>
                <a:gd name="T12" fmla="*/ 220 w 220"/>
                <a:gd name="T13" fmla="*/ 62 h 286"/>
                <a:gd name="T14" fmla="*/ 218 w 220"/>
                <a:gd name="T15" fmla="*/ 78 h 286"/>
                <a:gd name="T16" fmla="*/ 212 w 220"/>
                <a:gd name="T17" fmla="*/ 94 h 286"/>
                <a:gd name="T18" fmla="*/ 117 w 220"/>
                <a:gd name="T19" fmla="*/ 256 h 286"/>
                <a:gd name="T20" fmla="*/ 107 w 220"/>
                <a:gd name="T21" fmla="*/ 269 h 286"/>
                <a:gd name="T22" fmla="*/ 94 w 220"/>
                <a:gd name="T23" fmla="*/ 279 h 286"/>
                <a:gd name="T24" fmla="*/ 79 w 220"/>
                <a:gd name="T25" fmla="*/ 284 h 286"/>
                <a:gd name="T26" fmla="*/ 63 w 220"/>
                <a:gd name="T27" fmla="*/ 286 h 286"/>
                <a:gd name="T28" fmla="*/ 48 w 220"/>
                <a:gd name="T29" fmla="*/ 284 h 286"/>
                <a:gd name="T30" fmla="*/ 32 w 220"/>
                <a:gd name="T31" fmla="*/ 278 h 286"/>
                <a:gd name="T32" fmla="*/ 18 w 220"/>
                <a:gd name="T33" fmla="*/ 268 h 286"/>
                <a:gd name="T34" fmla="*/ 9 w 220"/>
                <a:gd name="T35" fmla="*/ 256 h 286"/>
                <a:gd name="T36" fmla="*/ 2 w 220"/>
                <a:gd name="T37" fmla="*/ 240 h 286"/>
                <a:gd name="T38" fmla="*/ 0 w 220"/>
                <a:gd name="T39" fmla="*/ 225 h 286"/>
                <a:gd name="T40" fmla="*/ 2 w 220"/>
                <a:gd name="T41" fmla="*/ 209 h 286"/>
                <a:gd name="T42" fmla="*/ 9 w 220"/>
                <a:gd name="T43" fmla="*/ 193 h 286"/>
                <a:gd name="T44" fmla="*/ 103 w 220"/>
                <a:gd name="T45" fmla="*/ 32 h 286"/>
                <a:gd name="T46" fmla="*/ 113 w 220"/>
                <a:gd name="T47" fmla="*/ 18 h 286"/>
                <a:gd name="T48" fmla="*/ 127 w 220"/>
                <a:gd name="T49" fmla="*/ 8 h 286"/>
                <a:gd name="T50" fmla="*/ 141 w 220"/>
                <a:gd name="T51" fmla="*/ 2 h 286"/>
                <a:gd name="T52" fmla="*/ 156 w 220"/>
                <a:gd name="T53"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0" h="286">
                  <a:moveTo>
                    <a:pt x="156" y="0"/>
                  </a:moveTo>
                  <a:lnTo>
                    <a:pt x="173" y="2"/>
                  </a:lnTo>
                  <a:lnTo>
                    <a:pt x="188" y="9"/>
                  </a:lnTo>
                  <a:lnTo>
                    <a:pt x="201" y="19"/>
                  </a:lnTo>
                  <a:lnTo>
                    <a:pt x="212" y="32"/>
                  </a:lnTo>
                  <a:lnTo>
                    <a:pt x="218" y="47"/>
                  </a:lnTo>
                  <a:lnTo>
                    <a:pt x="220" y="62"/>
                  </a:lnTo>
                  <a:lnTo>
                    <a:pt x="218" y="78"/>
                  </a:lnTo>
                  <a:lnTo>
                    <a:pt x="212" y="94"/>
                  </a:lnTo>
                  <a:lnTo>
                    <a:pt x="117" y="256"/>
                  </a:lnTo>
                  <a:lnTo>
                    <a:pt x="107" y="269"/>
                  </a:lnTo>
                  <a:lnTo>
                    <a:pt x="94" y="279"/>
                  </a:lnTo>
                  <a:lnTo>
                    <a:pt x="79" y="284"/>
                  </a:lnTo>
                  <a:lnTo>
                    <a:pt x="63" y="286"/>
                  </a:lnTo>
                  <a:lnTo>
                    <a:pt x="48" y="284"/>
                  </a:lnTo>
                  <a:lnTo>
                    <a:pt x="32" y="278"/>
                  </a:lnTo>
                  <a:lnTo>
                    <a:pt x="18" y="268"/>
                  </a:lnTo>
                  <a:lnTo>
                    <a:pt x="9" y="256"/>
                  </a:lnTo>
                  <a:lnTo>
                    <a:pt x="2" y="240"/>
                  </a:lnTo>
                  <a:lnTo>
                    <a:pt x="0" y="225"/>
                  </a:lnTo>
                  <a:lnTo>
                    <a:pt x="2" y="209"/>
                  </a:lnTo>
                  <a:lnTo>
                    <a:pt x="9" y="193"/>
                  </a:lnTo>
                  <a:lnTo>
                    <a:pt x="103" y="32"/>
                  </a:lnTo>
                  <a:lnTo>
                    <a:pt x="113" y="18"/>
                  </a:lnTo>
                  <a:lnTo>
                    <a:pt x="127" y="8"/>
                  </a:lnTo>
                  <a:lnTo>
                    <a:pt x="141" y="2"/>
                  </a:lnTo>
                  <a:lnTo>
                    <a:pt x="1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38" name="Freeform 49">
              <a:extLst>
                <a:ext uri="{FF2B5EF4-FFF2-40B4-BE49-F238E27FC236}">
                  <a16:creationId xmlns:a16="http://schemas.microsoft.com/office/drawing/2014/main" id="{ED044C3C-AAC6-DEB7-9388-46B4CBBDD352}"/>
                </a:ext>
              </a:extLst>
            </p:cNvPr>
            <p:cNvSpPr>
              <a:spLocks/>
            </p:cNvSpPr>
            <p:nvPr/>
          </p:nvSpPr>
          <p:spPr bwMode="auto">
            <a:xfrm>
              <a:off x="8528051" y="1973263"/>
              <a:ext cx="68263" cy="220663"/>
            </a:xfrm>
            <a:custGeom>
              <a:avLst/>
              <a:gdLst>
                <a:gd name="T0" fmla="*/ 150 w 301"/>
                <a:gd name="T1" fmla="*/ 0 h 971"/>
                <a:gd name="T2" fmla="*/ 181 w 301"/>
                <a:gd name="T3" fmla="*/ 2 h 971"/>
                <a:gd name="T4" fmla="*/ 208 w 301"/>
                <a:gd name="T5" fmla="*/ 8 h 971"/>
                <a:gd name="T6" fmla="*/ 232 w 301"/>
                <a:gd name="T7" fmla="*/ 17 h 971"/>
                <a:gd name="T8" fmla="*/ 253 w 301"/>
                <a:gd name="T9" fmla="*/ 30 h 971"/>
                <a:gd name="T10" fmla="*/ 270 w 301"/>
                <a:gd name="T11" fmla="*/ 46 h 971"/>
                <a:gd name="T12" fmla="*/ 284 w 301"/>
                <a:gd name="T13" fmla="*/ 66 h 971"/>
                <a:gd name="T14" fmla="*/ 294 w 301"/>
                <a:gd name="T15" fmla="*/ 89 h 971"/>
                <a:gd name="T16" fmla="*/ 299 w 301"/>
                <a:gd name="T17" fmla="*/ 116 h 971"/>
                <a:gd name="T18" fmla="*/ 301 w 301"/>
                <a:gd name="T19" fmla="*/ 147 h 971"/>
                <a:gd name="T20" fmla="*/ 301 w 301"/>
                <a:gd name="T21" fmla="*/ 367 h 971"/>
                <a:gd name="T22" fmla="*/ 300 w 301"/>
                <a:gd name="T23" fmla="*/ 396 h 971"/>
                <a:gd name="T24" fmla="*/ 297 w 301"/>
                <a:gd name="T25" fmla="*/ 426 h 971"/>
                <a:gd name="T26" fmla="*/ 294 w 301"/>
                <a:gd name="T27" fmla="*/ 457 h 971"/>
                <a:gd name="T28" fmla="*/ 235 w 301"/>
                <a:gd name="T29" fmla="*/ 900 h 971"/>
                <a:gd name="T30" fmla="*/ 230 w 301"/>
                <a:gd name="T31" fmla="*/ 922 h 971"/>
                <a:gd name="T32" fmla="*/ 223 w 301"/>
                <a:gd name="T33" fmla="*/ 939 h 971"/>
                <a:gd name="T34" fmla="*/ 214 w 301"/>
                <a:gd name="T35" fmla="*/ 951 h 971"/>
                <a:gd name="T36" fmla="*/ 202 w 301"/>
                <a:gd name="T37" fmla="*/ 961 h 971"/>
                <a:gd name="T38" fmla="*/ 187 w 301"/>
                <a:gd name="T39" fmla="*/ 967 h 971"/>
                <a:gd name="T40" fmla="*/ 170 w 301"/>
                <a:gd name="T41" fmla="*/ 970 h 971"/>
                <a:gd name="T42" fmla="*/ 150 w 301"/>
                <a:gd name="T43" fmla="*/ 971 h 971"/>
                <a:gd name="T44" fmla="*/ 131 w 301"/>
                <a:gd name="T45" fmla="*/ 970 h 971"/>
                <a:gd name="T46" fmla="*/ 113 w 301"/>
                <a:gd name="T47" fmla="*/ 967 h 971"/>
                <a:gd name="T48" fmla="*/ 99 w 301"/>
                <a:gd name="T49" fmla="*/ 961 h 971"/>
                <a:gd name="T50" fmla="*/ 87 w 301"/>
                <a:gd name="T51" fmla="*/ 951 h 971"/>
                <a:gd name="T52" fmla="*/ 78 w 301"/>
                <a:gd name="T53" fmla="*/ 939 h 971"/>
                <a:gd name="T54" fmla="*/ 70 w 301"/>
                <a:gd name="T55" fmla="*/ 922 h 971"/>
                <a:gd name="T56" fmla="*/ 66 w 301"/>
                <a:gd name="T57" fmla="*/ 900 h 971"/>
                <a:gd name="T58" fmla="*/ 7 w 301"/>
                <a:gd name="T59" fmla="*/ 457 h 971"/>
                <a:gd name="T60" fmla="*/ 4 w 301"/>
                <a:gd name="T61" fmla="*/ 426 h 971"/>
                <a:gd name="T62" fmla="*/ 1 w 301"/>
                <a:gd name="T63" fmla="*/ 396 h 971"/>
                <a:gd name="T64" fmla="*/ 0 w 301"/>
                <a:gd name="T65" fmla="*/ 367 h 971"/>
                <a:gd name="T66" fmla="*/ 0 w 301"/>
                <a:gd name="T67" fmla="*/ 147 h 971"/>
                <a:gd name="T68" fmla="*/ 2 w 301"/>
                <a:gd name="T69" fmla="*/ 116 h 971"/>
                <a:gd name="T70" fmla="*/ 7 w 301"/>
                <a:gd name="T71" fmla="*/ 89 h 971"/>
                <a:gd name="T72" fmla="*/ 17 w 301"/>
                <a:gd name="T73" fmla="*/ 66 h 971"/>
                <a:gd name="T74" fmla="*/ 30 w 301"/>
                <a:gd name="T75" fmla="*/ 46 h 971"/>
                <a:gd name="T76" fmla="*/ 48 w 301"/>
                <a:gd name="T77" fmla="*/ 30 h 971"/>
                <a:gd name="T78" fmla="*/ 68 w 301"/>
                <a:gd name="T79" fmla="*/ 17 h 971"/>
                <a:gd name="T80" fmla="*/ 93 w 301"/>
                <a:gd name="T81" fmla="*/ 8 h 971"/>
                <a:gd name="T82" fmla="*/ 120 w 301"/>
                <a:gd name="T83" fmla="*/ 2 h 971"/>
                <a:gd name="T84" fmla="*/ 150 w 301"/>
                <a:gd name="T85" fmla="*/ 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1" h="971">
                  <a:moveTo>
                    <a:pt x="150" y="0"/>
                  </a:moveTo>
                  <a:lnTo>
                    <a:pt x="181" y="2"/>
                  </a:lnTo>
                  <a:lnTo>
                    <a:pt x="208" y="8"/>
                  </a:lnTo>
                  <a:lnTo>
                    <a:pt x="232" y="17"/>
                  </a:lnTo>
                  <a:lnTo>
                    <a:pt x="253" y="30"/>
                  </a:lnTo>
                  <a:lnTo>
                    <a:pt x="270" y="46"/>
                  </a:lnTo>
                  <a:lnTo>
                    <a:pt x="284" y="66"/>
                  </a:lnTo>
                  <a:lnTo>
                    <a:pt x="294" y="89"/>
                  </a:lnTo>
                  <a:lnTo>
                    <a:pt x="299" y="116"/>
                  </a:lnTo>
                  <a:lnTo>
                    <a:pt x="301" y="147"/>
                  </a:lnTo>
                  <a:lnTo>
                    <a:pt x="301" y="367"/>
                  </a:lnTo>
                  <a:lnTo>
                    <a:pt x="300" y="396"/>
                  </a:lnTo>
                  <a:lnTo>
                    <a:pt x="297" y="426"/>
                  </a:lnTo>
                  <a:lnTo>
                    <a:pt x="294" y="457"/>
                  </a:lnTo>
                  <a:lnTo>
                    <a:pt x="235" y="900"/>
                  </a:lnTo>
                  <a:lnTo>
                    <a:pt x="230" y="922"/>
                  </a:lnTo>
                  <a:lnTo>
                    <a:pt x="223" y="939"/>
                  </a:lnTo>
                  <a:lnTo>
                    <a:pt x="214" y="951"/>
                  </a:lnTo>
                  <a:lnTo>
                    <a:pt x="202" y="961"/>
                  </a:lnTo>
                  <a:lnTo>
                    <a:pt x="187" y="967"/>
                  </a:lnTo>
                  <a:lnTo>
                    <a:pt x="170" y="970"/>
                  </a:lnTo>
                  <a:lnTo>
                    <a:pt x="150" y="971"/>
                  </a:lnTo>
                  <a:lnTo>
                    <a:pt x="131" y="970"/>
                  </a:lnTo>
                  <a:lnTo>
                    <a:pt x="113" y="967"/>
                  </a:lnTo>
                  <a:lnTo>
                    <a:pt x="99" y="961"/>
                  </a:lnTo>
                  <a:lnTo>
                    <a:pt x="87" y="951"/>
                  </a:lnTo>
                  <a:lnTo>
                    <a:pt x="78" y="939"/>
                  </a:lnTo>
                  <a:lnTo>
                    <a:pt x="70" y="922"/>
                  </a:lnTo>
                  <a:lnTo>
                    <a:pt x="66" y="900"/>
                  </a:lnTo>
                  <a:lnTo>
                    <a:pt x="7" y="457"/>
                  </a:lnTo>
                  <a:lnTo>
                    <a:pt x="4" y="426"/>
                  </a:lnTo>
                  <a:lnTo>
                    <a:pt x="1" y="396"/>
                  </a:lnTo>
                  <a:lnTo>
                    <a:pt x="0" y="367"/>
                  </a:lnTo>
                  <a:lnTo>
                    <a:pt x="0" y="147"/>
                  </a:lnTo>
                  <a:lnTo>
                    <a:pt x="2" y="116"/>
                  </a:lnTo>
                  <a:lnTo>
                    <a:pt x="7" y="89"/>
                  </a:lnTo>
                  <a:lnTo>
                    <a:pt x="17" y="66"/>
                  </a:lnTo>
                  <a:lnTo>
                    <a:pt x="30" y="46"/>
                  </a:lnTo>
                  <a:lnTo>
                    <a:pt x="48" y="30"/>
                  </a:lnTo>
                  <a:lnTo>
                    <a:pt x="68" y="17"/>
                  </a:lnTo>
                  <a:lnTo>
                    <a:pt x="93" y="8"/>
                  </a:lnTo>
                  <a:lnTo>
                    <a:pt x="120" y="2"/>
                  </a:lnTo>
                  <a:lnTo>
                    <a:pt x="1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39" name="Freeform 50">
              <a:extLst>
                <a:ext uri="{FF2B5EF4-FFF2-40B4-BE49-F238E27FC236}">
                  <a16:creationId xmlns:a16="http://schemas.microsoft.com/office/drawing/2014/main" id="{C49CC139-9894-C84E-A730-F304C920C866}"/>
                </a:ext>
              </a:extLst>
            </p:cNvPr>
            <p:cNvSpPr>
              <a:spLocks/>
            </p:cNvSpPr>
            <p:nvPr/>
          </p:nvSpPr>
          <p:spPr bwMode="auto">
            <a:xfrm>
              <a:off x="8526463" y="2222500"/>
              <a:ext cx="71438" cy="69850"/>
            </a:xfrm>
            <a:custGeom>
              <a:avLst/>
              <a:gdLst>
                <a:gd name="T0" fmla="*/ 157 w 314"/>
                <a:gd name="T1" fmla="*/ 0 h 312"/>
                <a:gd name="T2" fmla="*/ 189 w 314"/>
                <a:gd name="T3" fmla="*/ 4 h 312"/>
                <a:gd name="T4" fmla="*/ 218 w 314"/>
                <a:gd name="T5" fmla="*/ 13 h 312"/>
                <a:gd name="T6" fmla="*/ 245 w 314"/>
                <a:gd name="T7" fmla="*/ 27 h 312"/>
                <a:gd name="T8" fmla="*/ 268 w 314"/>
                <a:gd name="T9" fmla="*/ 46 h 312"/>
                <a:gd name="T10" fmla="*/ 288 w 314"/>
                <a:gd name="T11" fmla="*/ 69 h 312"/>
                <a:gd name="T12" fmla="*/ 302 w 314"/>
                <a:gd name="T13" fmla="*/ 96 h 312"/>
                <a:gd name="T14" fmla="*/ 311 w 314"/>
                <a:gd name="T15" fmla="*/ 125 h 312"/>
                <a:gd name="T16" fmla="*/ 314 w 314"/>
                <a:gd name="T17" fmla="*/ 156 h 312"/>
                <a:gd name="T18" fmla="*/ 311 w 314"/>
                <a:gd name="T19" fmla="*/ 187 h 312"/>
                <a:gd name="T20" fmla="*/ 302 w 314"/>
                <a:gd name="T21" fmla="*/ 217 h 312"/>
                <a:gd name="T22" fmla="*/ 288 w 314"/>
                <a:gd name="T23" fmla="*/ 243 h 312"/>
                <a:gd name="T24" fmla="*/ 268 w 314"/>
                <a:gd name="T25" fmla="*/ 266 h 312"/>
                <a:gd name="T26" fmla="*/ 245 w 314"/>
                <a:gd name="T27" fmla="*/ 285 h 312"/>
                <a:gd name="T28" fmla="*/ 218 w 314"/>
                <a:gd name="T29" fmla="*/ 299 h 312"/>
                <a:gd name="T30" fmla="*/ 189 w 314"/>
                <a:gd name="T31" fmla="*/ 308 h 312"/>
                <a:gd name="T32" fmla="*/ 157 w 314"/>
                <a:gd name="T33" fmla="*/ 312 h 312"/>
                <a:gd name="T34" fmla="*/ 126 w 314"/>
                <a:gd name="T35" fmla="*/ 308 h 312"/>
                <a:gd name="T36" fmla="*/ 97 w 314"/>
                <a:gd name="T37" fmla="*/ 299 h 312"/>
                <a:gd name="T38" fmla="*/ 70 w 314"/>
                <a:gd name="T39" fmla="*/ 285 h 312"/>
                <a:gd name="T40" fmla="*/ 47 w 314"/>
                <a:gd name="T41" fmla="*/ 266 h 312"/>
                <a:gd name="T42" fmla="*/ 27 w 314"/>
                <a:gd name="T43" fmla="*/ 243 h 312"/>
                <a:gd name="T44" fmla="*/ 13 w 314"/>
                <a:gd name="T45" fmla="*/ 217 h 312"/>
                <a:gd name="T46" fmla="*/ 3 w 314"/>
                <a:gd name="T47" fmla="*/ 187 h 312"/>
                <a:gd name="T48" fmla="*/ 0 w 314"/>
                <a:gd name="T49" fmla="*/ 156 h 312"/>
                <a:gd name="T50" fmla="*/ 3 w 314"/>
                <a:gd name="T51" fmla="*/ 125 h 312"/>
                <a:gd name="T52" fmla="*/ 13 w 314"/>
                <a:gd name="T53" fmla="*/ 96 h 312"/>
                <a:gd name="T54" fmla="*/ 27 w 314"/>
                <a:gd name="T55" fmla="*/ 69 h 312"/>
                <a:gd name="T56" fmla="*/ 47 w 314"/>
                <a:gd name="T57" fmla="*/ 46 h 312"/>
                <a:gd name="T58" fmla="*/ 70 w 314"/>
                <a:gd name="T59" fmla="*/ 27 h 312"/>
                <a:gd name="T60" fmla="*/ 97 w 314"/>
                <a:gd name="T61" fmla="*/ 13 h 312"/>
                <a:gd name="T62" fmla="*/ 126 w 314"/>
                <a:gd name="T63" fmla="*/ 4 h 312"/>
                <a:gd name="T64" fmla="*/ 157 w 314"/>
                <a:gd name="T65"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4" h="312">
                  <a:moveTo>
                    <a:pt x="157" y="0"/>
                  </a:moveTo>
                  <a:lnTo>
                    <a:pt x="189" y="4"/>
                  </a:lnTo>
                  <a:lnTo>
                    <a:pt x="218" y="13"/>
                  </a:lnTo>
                  <a:lnTo>
                    <a:pt x="245" y="27"/>
                  </a:lnTo>
                  <a:lnTo>
                    <a:pt x="268" y="46"/>
                  </a:lnTo>
                  <a:lnTo>
                    <a:pt x="288" y="69"/>
                  </a:lnTo>
                  <a:lnTo>
                    <a:pt x="302" y="96"/>
                  </a:lnTo>
                  <a:lnTo>
                    <a:pt x="311" y="125"/>
                  </a:lnTo>
                  <a:lnTo>
                    <a:pt x="314" y="156"/>
                  </a:lnTo>
                  <a:lnTo>
                    <a:pt x="311" y="187"/>
                  </a:lnTo>
                  <a:lnTo>
                    <a:pt x="302" y="217"/>
                  </a:lnTo>
                  <a:lnTo>
                    <a:pt x="288" y="243"/>
                  </a:lnTo>
                  <a:lnTo>
                    <a:pt x="268" y="266"/>
                  </a:lnTo>
                  <a:lnTo>
                    <a:pt x="245" y="285"/>
                  </a:lnTo>
                  <a:lnTo>
                    <a:pt x="218" y="299"/>
                  </a:lnTo>
                  <a:lnTo>
                    <a:pt x="189" y="308"/>
                  </a:lnTo>
                  <a:lnTo>
                    <a:pt x="157" y="312"/>
                  </a:lnTo>
                  <a:lnTo>
                    <a:pt x="126" y="308"/>
                  </a:lnTo>
                  <a:lnTo>
                    <a:pt x="97" y="299"/>
                  </a:lnTo>
                  <a:lnTo>
                    <a:pt x="70" y="285"/>
                  </a:lnTo>
                  <a:lnTo>
                    <a:pt x="47" y="266"/>
                  </a:lnTo>
                  <a:lnTo>
                    <a:pt x="27" y="243"/>
                  </a:lnTo>
                  <a:lnTo>
                    <a:pt x="13" y="217"/>
                  </a:lnTo>
                  <a:lnTo>
                    <a:pt x="3" y="187"/>
                  </a:lnTo>
                  <a:lnTo>
                    <a:pt x="0" y="156"/>
                  </a:lnTo>
                  <a:lnTo>
                    <a:pt x="3" y="125"/>
                  </a:lnTo>
                  <a:lnTo>
                    <a:pt x="13" y="96"/>
                  </a:lnTo>
                  <a:lnTo>
                    <a:pt x="27" y="69"/>
                  </a:lnTo>
                  <a:lnTo>
                    <a:pt x="47" y="46"/>
                  </a:lnTo>
                  <a:lnTo>
                    <a:pt x="70" y="27"/>
                  </a:lnTo>
                  <a:lnTo>
                    <a:pt x="97" y="13"/>
                  </a:lnTo>
                  <a:lnTo>
                    <a:pt x="126" y="4"/>
                  </a:lnTo>
                  <a:lnTo>
                    <a:pt x="1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grpSp>
      <p:grpSp>
        <p:nvGrpSpPr>
          <p:cNvPr id="40" name="Group 120">
            <a:extLst>
              <a:ext uri="{FF2B5EF4-FFF2-40B4-BE49-F238E27FC236}">
                <a16:creationId xmlns:a16="http://schemas.microsoft.com/office/drawing/2014/main" id="{C23A1602-8EA9-D739-F7CB-A02D4D884022}"/>
              </a:ext>
            </a:extLst>
          </p:cNvPr>
          <p:cNvGrpSpPr/>
          <p:nvPr/>
        </p:nvGrpSpPr>
        <p:grpSpPr>
          <a:xfrm>
            <a:off x="6095178" y="2062370"/>
            <a:ext cx="840651" cy="835675"/>
            <a:chOff x="8304213" y="3406775"/>
            <a:chExt cx="536575" cy="533400"/>
          </a:xfrm>
          <a:solidFill>
            <a:schemeClr val="tx1"/>
          </a:solidFill>
        </p:grpSpPr>
        <p:sp>
          <p:nvSpPr>
            <p:cNvPr id="41" name="Freeform 55">
              <a:extLst>
                <a:ext uri="{FF2B5EF4-FFF2-40B4-BE49-F238E27FC236}">
                  <a16:creationId xmlns:a16="http://schemas.microsoft.com/office/drawing/2014/main" id="{2BEEE01E-F04D-9074-054A-A0F5C36615E9}"/>
                </a:ext>
              </a:extLst>
            </p:cNvPr>
            <p:cNvSpPr>
              <a:spLocks/>
            </p:cNvSpPr>
            <p:nvPr/>
          </p:nvSpPr>
          <p:spPr bwMode="auto">
            <a:xfrm>
              <a:off x="8396288" y="3500438"/>
              <a:ext cx="231775" cy="49213"/>
            </a:xfrm>
            <a:custGeom>
              <a:avLst/>
              <a:gdLst>
                <a:gd name="T0" fmla="*/ 153 w 1460"/>
                <a:gd name="T1" fmla="*/ 0 h 306"/>
                <a:gd name="T2" fmla="*/ 1307 w 1460"/>
                <a:gd name="T3" fmla="*/ 0 h 306"/>
                <a:gd name="T4" fmla="*/ 1338 w 1460"/>
                <a:gd name="T5" fmla="*/ 3 h 306"/>
                <a:gd name="T6" fmla="*/ 1366 w 1460"/>
                <a:gd name="T7" fmla="*/ 12 h 306"/>
                <a:gd name="T8" fmla="*/ 1393 w 1460"/>
                <a:gd name="T9" fmla="*/ 26 h 306"/>
                <a:gd name="T10" fmla="*/ 1415 w 1460"/>
                <a:gd name="T11" fmla="*/ 45 h 306"/>
                <a:gd name="T12" fmla="*/ 1435 w 1460"/>
                <a:gd name="T13" fmla="*/ 67 h 306"/>
                <a:gd name="T14" fmla="*/ 1448 w 1460"/>
                <a:gd name="T15" fmla="*/ 94 h 306"/>
                <a:gd name="T16" fmla="*/ 1457 w 1460"/>
                <a:gd name="T17" fmla="*/ 122 h 306"/>
                <a:gd name="T18" fmla="*/ 1460 w 1460"/>
                <a:gd name="T19" fmla="*/ 153 h 306"/>
                <a:gd name="T20" fmla="*/ 1457 w 1460"/>
                <a:gd name="T21" fmla="*/ 184 h 306"/>
                <a:gd name="T22" fmla="*/ 1448 w 1460"/>
                <a:gd name="T23" fmla="*/ 212 h 306"/>
                <a:gd name="T24" fmla="*/ 1435 w 1460"/>
                <a:gd name="T25" fmla="*/ 239 h 306"/>
                <a:gd name="T26" fmla="*/ 1415 w 1460"/>
                <a:gd name="T27" fmla="*/ 261 h 306"/>
                <a:gd name="T28" fmla="*/ 1393 w 1460"/>
                <a:gd name="T29" fmla="*/ 280 h 306"/>
                <a:gd name="T30" fmla="*/ 1366 w 1460"/>
                <a:gd name="T31" fmla="*/ 294 h 306"/>
                <a:gd name="T32" fmla="*/ 1338 w 1460"/>
                <a:gd name="T33" fmla="*/ 303 h 306"/>
                <a:gd name="T34" fmla="*/ 1307 w 1460"/>
                <a:gd name="T35" fmla="*/ 306 h 306"/>
                <a:gd name="T36" fmla="*/ 153 w 1460"/>
                <a:gd name="T37" fmla="*/ 306 h 306"/>
                <a:gd name="T38" fmla="*/ 122 w 1460"/>
                <a:gd name="T39" fmla="*/ 303 h 306"/>
                <a:gd name="T40" fmla="*/ 93 w 1460"/>
                <a:gd name="T41" fmla="*/ 294 h 306"/>
                <a:gd name="T42" fmla="*/ 67 w 1460"/>
                <a:gd name="T43" fmla="*/ 280 h 306"/>
                <a:gd name="T44" fmla="*/ 44 w 1460"/>
                <a:gd name="T45" fmla="*/ 261 h 306"/>
                <a:gd name="T46" fmla="*/ 25 w 1460"/>
                <a:gd name="T47" fmla="*/ 239 h 306"/>
                <a:gd name="T48" fmla="*/ 11 w 1460"/>
                <a:gd name="T49" fmla="*/ 212 h 306"/>
                <a:gd name="T50" fmla="*/ 3 w 1460"/>
                <a:gd name="T51" fmla="*/ 184 h 306"/>
                <a:gd name="T52" fmla="*/ 0 w 1460"/>
                <a:gd name="T53" fmla="*/ 153 h 306"/>
                <a:gd name="T54" fmla="*/ 3 w 1460"/>
                <a:gd name="T55" fmla="*/ 122 h 306"/>
                <a:gd name="T56" fmla="*/ 11 w 1460"/>
                <a:gd name="T57" fmla="*/ 94 h 306"/>
                <a:gd name="T58" fmla="*/ 25 w 1460"/>
                <a:gd name="T59" fmla="*/ 67 h 306"/>
                <a:gd name="T60" fmla="*/ 44 w 1460"/>
                <a:gd name="T61" fmla="*/ 45 h 306"/>
                <a:gd name="T62" fmla="*/ 67 w 1460"/>
                <a:gd name="T63" fmla="*/ 26 h 306"/>
                <a:gd name="T64" fmla="*/ 93 w 1460"/>
                <a:gd name="T65" fmla="*/ 12 h 306"/>
                <a:gd name="T66" fmla="*/ 122 w 1460"/>
                <a:gd name="T67" fmla="*/ 3 h 306"/>
                <a:gd name="T68" fmla="*/ 153 w 1460"/>
                <a:gd name="T69"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60" h="306">
                  <a:moveTo>
                    <a:pt x="153" y="0"/>
                  </a:moveTo>
                  <a:lnTo>
                    <a:pt x="1307" y="0"/>
                  </a:lnTo>
                  <a:lnTo>
                    <a:pt x="1338" y="3"/>
                  </a:lnTo>
                  <a:lnTo>
                    <a:pt x="1366" y="12"/>
                  </a:lnTo>
                  <a:lnTo>
                    <a:pt x="1393" y="26"/>
                  </a:lnTo>
                  <a:lnTo>
                    <a:pt x="1415" y="45"/>
                  </a:lnTo>
                  <a:lnTo>
                    <a:pt x="1435" y="67"/>
                  </a:lnTo>
                  <a:lnTo>
                    <a:pt x="1448" y="94"/>
                  </a:lnTo>
                  <a:lnTo>
                    <a:pt x="1457" y="122"/>
                  </a:lnTo>
                  <a:lnTo>
                    <a:pt x="1460" y="153"/>
                  </a:lnTo>
                  <a:lnTo>
                    <a:pt x="1457" y="184"/>
                  </a:lnTo>
                  <a:lnTo>
                    <a:pt x="1448" y="212"/>
                  </a:lnTo>
                  <a:lnTo>
                    <a:pt x="1435" y="239"/>
                  </a:lnTo>
                  <a:lnTo>
                    <a:pt x="1415" y="261"/>
                  </a:lnTo>
                  <a:lnTo>
                    <a:pt x="1393" y="280"/>
                  </a:lnTo>
                  <a:lnTo>
                    <a:pt x="1366" y="294"/>
                  </a:lnTo>
                  <a:lnTo>
                    <a:pt x="1338" y="303"/>
                  </a:lnTo>
                  <a:lnTo>
                    <a:pt x="1307" y="306"/>
                  </a:lnTo>
                  <a:lnTo>
                    <a:pt x="153" y="306"/>
                  </a:lnTo>
                  <a:lnTo>
                    <a:pt x="122" y="303"/>
                  </a:lnTo>
                  <a:lnTo>
                    <a:pt x="93" y="294"/>
                  </a:lnTo>
                  <a:lnTo>
                    <a:pt x="67" y="280"/>
                  </a:lnTo>
                  <a:lnTo>
                    <a:pt x="44" y="261"/>
                  </a:lnTo>
                  <a:lnTo>
                    <a:pt x="25" y="239"/>
                  </a:lnTo>
                  <a:lnTo>
                    <a:pt x="11" y="212"/>
                  </a:lnTo>
                  <a:lnTo>
                    <a:pt x="3" y="184"/>
                  </a:lnTo>
                  <a:lnTo>
                    <a:pt x="0" y="153"/>
                  </a:lnTo>
                  <a:lnTo>
                    <a:pt x="3" y="122"/>
                  </a:lnTo>
                  <a:lnTo>
                    <a:pt x="11" y="94"/>
                  </a:lnTo>
                  <a:lnTo>
                    <a:pt x="25" y="67"/>
                  </a:lnTo>
                  <a:lnTo>
                    <a:pt x="44" y="45"/>
                  </a:lnTo>
                  <a:lnTo>
                    <a:pt x="67" y="26"/>
                  </a:lnTo>
                  <a:lnTo>
                    <a:pt x="93" y="12"/>
                  </a:lnTo>
                  <a:lnTo>
                    <a:pt x="122" y="3"/>
                  </a:lnTo>
                  <a:lnTo>
                    <a:pt x="1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42" name="Freeform 56">
              <a:extLst>
                <a:ext uri="{FF2B5EF4-FFF2-40B4-BE49-F238E27FC236}">
                  <a16:creationId xmlns:a16="http://schemas.microsoft.com/office/drawing/2014/main" id="{B5102243-EBE0-631C-DE2C-DE371753E887}"/>
                </a:ext>
              </a:extLst>
            </p:cNvPr>
            <p:cNvSpPr>
              <a:spLocks/>
            </p:cNvSpPr>
            <p:nvPr/>
          </p:nvSpPr>
          <p:spPr bwMode="auto">
            <a:xfrm>
              <a:off x="8396288" y="3592513"/>
              <a:ext cx="231775" cy="47625"/>
            </a:xfrm>
            <a:custGeom>
              <a:avLst/>
              <a:gdLst>
                <a:gd name="T0" fmla="*/ 153 w 1460"/>
                <a:gd name="T1" fmla="*/ 0 h 306"/>
                <a:gd name="T2" fmla="*/ 1307 w 1460"/>
                <a:gd name="T3" fmla="*/ 0 h 306"/>
                <a:gd name="T4" fmla="*/ 1338 w 1460"/>
                <a:gd name="T5" fmla="*/ 3 h 306"/>
                <a:gd name="T6" fmla="*/ 1366 w 1460"/>
                <a:gd name="T7" fmla="*/ 12 h 306"/>
                <a:gd name="T8" fmla="*/ 1393 w 1460"/>
                <a:gd name="T9" fmla="*/ 26 h 306"/>
                <a:gd name="T10" fmla="*/ 1415 w 1460"/>
                <a:gd name="T11" fmla="*/ 45 h 306"/>
                <a:gd name="T12" fmla="*/ 1435 w 1460"/>
                <a:gd name="T13" fmla="*/ 67 h 306"/>
                <a:gd name="T14" fmla="*/ 1448 w 1460"/>
                <a:gd name="T15" fmla="*/ 94 h 306"/>
                <a:gd name="T16" fmla="*/ 1457 w 1460"/>
                <a:gd name="T17" fmla="*/ 122 h 306"/>
                <a:gd name="T18" fmla="*/ 1460 w 1460"/>
                <a:gd name="T19" fmla="*/ 153 h 306"/>
                <a:gd name="T20" fmla="*/ 1457 w 1460"/>
                <a:gd name="T21" fmla="*/ 184 h 306"/>
                <a:gd name="T22" fmla="*/ 1448 w 1460"/>
                <a:gd name="T23" fmla="*/ 213 h 306"/>
                <a:gd name="T24" fmla="*/ 1435 w 1460"/>
                <a:gd name="T25" fmla="*/ 239 h 306"/>
                <a:gd name="T26" fmla="*/ 1415 w 1460"/>
                <a:gd name="T27" fmla="*/ 262 h 306"/>
                <a:gd name="T28" fmla="*/ 1393 w 1460"/>
                <a:gd name="T29" fmla="*/ 280 h 306"/>
                <a:gd name="T30" fmla="*/ 1366 w 1460"/>
                <a:gd name="T31" fmla="*/ 295 h 306"/>
                <a:gd name="T32" fmla="*/ 1338 w 1460"/>
                <a:gd name="T33" fmla="*/ 303 h 306"/>
                <a:gd name="T34" fmla="*/ 1307 w 1460"/>
                <a:gd name="T35" fmla="*/ 306 h 306"/>
                <a:gd name="T36" fmla="*/ 153 w 1460"/>
                <a:gd name="T37" fmla="*/ 306 h 306"/>
                <a:gd name="T38" fmla="*/ 122 w 1460"/>
                <a:gd name="T39" fmla="*/ 303 h 306"/>
                <a:gd name="T40" fmla="*/ 93 w 1460"/>
                <a:gd name="T41" fmla="*/ 295 h 306"/>
                <a:gd name="T42" fmla="*/ 67 w 1460"/>
                <a:gd name="T43" fmla="*/ 280 h 306"/>
                <a:gd name="T44" fmla="*/ 44 w 1460"/>
                <a:gd name="T45" fmla="*/ 262 h 306"/>
                <a:gd name="T46" fmla="*/ 25 w 1460"/>
                <a:gd name="T47" fmla="*/ 239 h 306"/>
                <a:gd name="T48" fmla="*/ 11 w 1460"/>
                <a:gd name="T49" fmla="*/ 213 h 306"/>
                <a:gd name="T50" fmla="*/ 3 w 1460"/>
                <a:gd name="T51" fmla="*/ 184 h 306"/>
                <a:gd name="T52" fmla="*/ 0 w 1460"/>
                <a:gd name="T53" fmla="*/ 153 h 306"/>
                <a:gd name="T54" fmla="*/ 3 w 1460"/>
                <a:gd name="T55" fmla="*/ 122 h 306"/>
                <a:gd name="T56" fmla="*/ 11 w 1460"/>
                <a:gd name="T57" fmla="*/ 94 h 306"/>
                <a:gd name="T58" fmla="*/ 25 w 1460"/>
                <a:gd name="T59" fmla="*/ 67 h 306"/>
                <a:gd name="T60" fmla="*/ 44 w 1460"/>
                <a:gd name="T61" fmla="*/ 45 h 306"/>
                <a:gd name="T62" fmla="*/ 67 w 1460"/>
                <a:gd name="T63" fmla="*/ 26 h 306"/>
                <a:gd name="T64" fmla="*/ 93 w 1460"/>
                <a:gd name="T65" fmla="*/ 12 h 306"/>
                <a:gd name="T66" fmla="*/ 122 w 1460"/>
                <a:gd name="T67" fmla="*/ 3 h 306"/>
                <a:gd name="T68" fmla="*/ 153 w 1460"/>
                <a:gd name="T69"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60" h="306">
                  <a:moveTo>
                    <a:pt x="153" y="0"/>
                  </a:moveTo>
                  <a:lnTo>
                    <a:pt x="1307" y="0"/>
                  </a:lnTo>
                  <a:lnTo>
                    <a:pt x="1338" y="3"/>
                  </a:lnTo>
                  <a:lnTo>
                    <a:pt x="1366" y="12"/>
                  </a:lnTo>
                  <a:lnTo>
                    <a:pt x="1393" y="26"/>
                  </a:lnTo>
                  <a:lnTo>
                    <a:pt x="1415" y="45"/>
                  </a:lnTo>
                  <a:lnTo>
                    <a:pt x="1435" y="67"/>
                  </a:lnTo>
                  <a:lnTo>
                    <a:pt x="1448" y="94"/>
                  </a:lnTo>
                  <a:lnTo>
                    <a:pt x="1457" y="122"/>
                  </a:lnTo>
                  <a:lnTo>
                    <a:pt x="1460" y="153"/>
                  </a:lnTo>
                  <a:lnTo>
                    <a:pt x="1457" y="184"/>
                  </a:lnTo>
                  <a:lnTo>
                    <a:pt x="1448" y="213"/>
                  </a:lnTo>
                  <a:lnTo>
                    <a:pt x="1435" y="239"/>
                  </a:lnTo>
                  <a:lnTo>
                    <a:pt x="1415" y="262"/>
                  </a:lnTo>
                  <a:lnTo>
                    <a:pt x="1393" y="280"/>
                  </a:lnTo>
                  <a:lnTo>
                    <a:pt x="1366" y="295"/>
                  </a:lnTo>
                  <a:lnTo>
                    <a:pt x="1338" y="303"/>
                  </a:lnTo>
                  <a:lnTo>
                    <a:pt x="1307" y="306"/>
                  </a:lnTo>
                  <a:lnTo>
                    <a:pt x="153" y="306"/>
                  </a:lnTo>
                  <a:lnTo>
                    <a:pt x="122" y="303"/>
                  </a:lnTo>
                  <a:lnTo>
                    <a:pt x="93" y="295"/>
                  </a:lnTo>
                  <a:lnTo>
                    <a:pt x="67" y="280"/>
                  </a:lnTo>
                  <a:lnTo>
                    <a:pt x="44" y="262"/>
                  </a:lnTo>
                  <a:lnTo>
                    <a:pt x="25" y="239"/>
                  </a:lnTo>
                  <a:lnTo>
                    <a:pt x="11" y="213"/>
                  </a:lnTo>
                  <a:lnTo>
                    <a:pt x="3" y="184"/>
                  </a:lnTo>
                  <a:lnTo>
                    <a:pt x="0" y="153"/>
                  </a:lnTo>
                  <a:lnTo>
                    <a:pt x="3" y="122"/>
                  </a:lnTo>
                  <a:lnTo>
                    <a:pt x="11" y="94"/>
                  </a:lnTo>
                  <a:lnTo>
                    <a:pt x="25" y="67"/>
                  </a:lnTo>
                  <a:lnTo>
                    <a:pt x="44" y="45"/>
                  </a:lnTo>
                  <a:lnTo>
                    <a:pt x="67" y="26"/>
                  </a:lnTo>
                  <a:lnTo>
                    <a:pt x="93" y="12"/>
                  </a:lnTo>
                  <a:lnTo>
                    <a:pt x="122" y="3"/>
                  </a:lnTo>
                  <a:lnTo>
                    <a:pt x="1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43" name="Freeform 57">
              <a:extLst>
                <a:ext uri="{FF2B5EF4-FFF2-40B4-BE49-F238E27FC236}">
                  <a16:creationId xmlns:a16="http://schemas.microsoft.com/office/drawing/2014/main" id="{4AC6FA65-0402-4EA3-A02C-FFF0190B4BFA}"/>
                </a:ext>
              </a:extLst>
            </p:cNvPr>
            <p:cNvSpPr>
              <a:spLocks/>
            </p:cNvSpPr>
            <p:nvPr/>
          </p:nvSpPr>
          <p:spPr bwMode="auto">
            <a:xfrm>
              <a:off x="8396288" y="3683000"/>
              <a:ext cx="139700" cy="49213"/>
            </a:xfrm>
            <a:custGeom>
              <a:avLst/>
              <a:gdLst>
                <a:gd name="T0" fmla="*/ 153 w 884"/>
                <a:gd name="T1" fmla="*/ 0 h 306"/>
                <a:gd name="T2" fmla="*/ 730 w 884"/>
                <a:gd name="T3" fmla="*/ 0 h 306"/>
                <a:gd name="T4" fmla="*/ 761 w 884"/>
                <a:gd name="T5" fmla="*/ 3 h 306"/>
                <a:gd name="T6" fmla="*/ 790 w 884"/>
                <a:gd name="T7" fmla="*/ 12 h 306"/>
                <a:gd name="T8" fmla="*/ 817 w 884"/>
                <a:gd name="T9" fmla="*/ 26 h 306"/>
                <a:gd name="T10" fmla="*/ 839 w 884"/>
                <a:gd name="T11" fmla="*/ 44 h 306"/>
                <a:gd name="T12" fmla="*/ 858 w 884"/>
                <a:gd name="T13" fmla="*/ 68 h 306"/>
                <a:gd name="T14" fmla="*/ 872 w 884"/>
                <a:gd name="T15" fmla="*/ 93 h 306"/>
                <a:gd name="T16" fmla="*/ 880 w 884"/>
                <a:gd name="T17" fmla="*/ 122 h 306"/>
                <a:gd name="T18" fmla="*/ 884 w 884"/>
                <a:gd name="T19" fmla="*/ 153 h 306"/>
                <a:gd name="T20" fmla="*/ 880 w 884"/>
                <a:gd name="T21" fmla="*/ 184 h 306"/>
                <a:gd name="T22" fmla="*/ 872 w 884"/>
                <a:gd name="T23" fmla="*/ 213 h 306"/>
                <a:gd name="T24" fmla="*/ 858 w 884"/>
                <a:gd name="T25" fmla="*/ 238 h 306"/>
                <a:gd name="T26" fmla="*/ 839 w 884"/>
                <a:gd name="T27" fmla="*/ 261 h 306"/>
                <a:gd name="T28" fmla="*/ 817 w 884"/>
                <a:gd name="T29" fmla="*/ 279 h 306"/>
                <a:gd name="T30" fmla="*/ 790 w 884"/>
                <a:gd name="T31" fmla="*/ 294 h 306"/>
                <a:gd name="T32" fmla="*/ 761 w 884"/>
                <a:gd name="T33" fmla="*/ 302 h 306"/>
                <a:gd name="T34" fmla="*/ 730 w 884"/>
                <a:gd name="T35" fmla="*/ 306 h 306"/>
                <a:gd name="T36" fmla="*/ 153 w 884"/>
                <a:gd name="T37" fmla="*/ 306 h 306"/>
                <a:gd name="T38" fmla="*/ 122 w 884"/>
                <a:gd name="T39" fmla="*/ 302 h 306"/>
                <a:gd name="T40" fmla="*/ 93 w 884"/>
                <a:gd name="T41" fmla="*/ 294 h 306"/>
                <a:gd name="T42" fmla="*/ 67 w 884"/>
                <a:gd name="T43" fmla="*/ 279 h 306"/>
                <a:gd name="T44" fmla="*/ 44 w 884"/>
                <a:gd name="T45" fmla="*/ 261 h 306"/>
                <a:gd name="T46" fmla="*/ 25 w 884"/>
                <a:gd name="T47" fmla="*/ 238 h 306"/>
                <a:gd name="T48" fmla="*/ 11 w 884"/>
                <a:gd name="T49" fmla="*/ 213 h 306"/>
                <a:gd name="T50" fmla="*/ 3 w 884"/>
                <a:gd name="T51" fmla="*/ 184 h 306"/>
                <a:gd name="T52" fmla="*/ 0 w 884"/>
                <a:gd name="T53" fmla="*/ 153 h 306"/>
                <a:gd name="T54" fmla="*/ 3 w 884"/>
                <a:gd name="T55" fmla="*/ 122 h 306"/>
                <a:gd name="T56" fmla="*/ 11 w 884"/>
                <a:gd name="T57" fmla="*/ 93 h 306"/>
                <a:gd name="T58" fmla="*/ 25 w 884"/>
                <a:gd name="T59" fmla="*/ 68 h 306"/>
                <a:gd name="T60" fmla="*/ 44 w 884"/>
                <a:gd name="T61" fmla="*/ 44 h 306"/>
                <a:gd name="T62" fmla="*/ 67 w 884"/>
                <a:gd name="T63" fmla="*/ 26 h 306"/>
                <a:gd name="T64" fmla="*/ 93 w 884"/>
                <a:gd name="T65" fmla="*/ 12 h 306"/>
                <a:gd name="T66" fmla="*/ 122 w 884"/>
                <a:gd name="T67" fmla="*/ 3 h 306"/>
                <a:gd name="T68" fmla="*/ 153 w 884"/>
                <a:gd name="T69"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84" h="306">
                  <a:moveTo>
                    <a:pt x="153" y="0"/>
                  </a:moveTo>
                  <a:lnTo>
                    <a:pt x="730" y="0"/>
                  </a:lnTo>
                  <a:lnTo>
                    <a:pt x="761" y="3"/>
                  </a:lnTo>
                  <a:lnTo>
                    <a:pt x="790" y="12"/>
                  </a:lnTo>
                  <a:lnTo>
                    <a:pt x="817" y="26"/>
                  </a:lnTo>
                  <a:lnTo>
                    <a:pt x="839" y="44"/>
                  </a:lnTo>
                  <a:lnTo>
                    <a:pt x="858" y="68"/>
                  </a:lnTo>
                  <a:lnTo>
                    <a:pt x="872" y="93"/>
                  </a:lnTo>
                  <a:lnTo>
                    <a:pt x="880" y="122"/>
                  </a:lnTo>
                  <a:lnTo>
                    <a:pt x="884" y="153"/>
                  </a:lnTo>
                  <a:lnTo>
                    <a:pt x="880" y="184"/>
                  </a:lnTo>
                  <a:lnTo>
                    <a:pt x="872" y="213"/>
                  </a:lnTo>
                  <a:lnTo>
                    <a:pt x="858" y="238"/>
                  </a:lnTo>
                  <a:lnTo>
                    <a:pt x="839" y="261"/>
                  </a:lnTo>
                  <a:lnTo>
                    <a:pt x="817" y="279"/>
                  </a:lnTo>
                  <a:lnTo>
                    <a:pt x="790" y="294"/>
                  </a:lnTo>
                  <a:lnTo>
                    <a:pt x="761" y="302"/>
                  </a:lnTo>
                  <a:lnTo>
                    <a:pt x="730" y="306"/>
                  </a:lnTo>
                  <a:lnTo>
                    <a:pt x="153" y="306"/>
                  </a:lnTo>
                  <a:lnTo>
                    <a:pt x="122" y="302"/>
                  </a:lnTo>
                  <a:lnTo>
                    <a:pt x="93" y="294"/>
                  </a:lnTo>
                  <a:lnTo>
                    <a:pt x="67" y="279"/>
                  </a:lnTo>
                  <a:lnTo>
                    <a:pt x="44" y="261"/>
                  </a:lnTo>
                  <a:lnTo>
                    <a:pt x="25" y="238"/>
                  </a:lnTo>
                  <a:lnTo>
                    <a:pt x="11" y="213"/>
                  </a:lnTo>
                  <a:lnTo>
                    <a:pt x="3" y="184"/>
                  </a:lnTo>
                  <a:lnTo>
                    <a:pt x="0" y="153"/>
                  </a:lnTo>
                  <a:lnTo>
                    <a:pt x="3" y="122"/>
                  </a:lnTo>
                  <a:lnTo>
                    <a:pt x="11" y="93"/>
                  </a:lnTo>
                  <a:lnTo>
                    <a:pt x="25" y="68"/>
                  </a:lnTo>
                  <a:lnTo>
                    <a:pt x="44" y="44"/>
                  </a:lnTo>
                  <a:lnTo>
                    <a:pt x="67" y="26"/>
                  </a:lnTo>
                  <a:lnTo>
                    <a:pt x="93" y="12"/>
                  </a:lnTo>
                  <a:lnTo>
                    <a:pt x="122" y="3"/>
                  </a:lnTo>
                  <a:lnTo>
                    <a:pt x="1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44" name="Freeform 58">
              <a:extLst>
                <a:ext uri="{FF2B5EF4-FFF2-40B4-BE49-F238E27FC236}">
                  <a16:creationId xmlns:a16="http://schemas.microsoft.com/office/drawing/2014/main" id="{1D2AA2E5-0DD9-2B2A-9AFB-1B56AD0F54DA}"/>
                </a:ext>
              </a:extLst>
            </p:cNvPr>
            <p:cNvSpPr>
              <a:spLocks/>
            </p:cNvSpPr>
            <p:nvPr/>
          </p:nvSpPr>
          <p:spPr bwMode="auto">
            <a:xfrm>
              <a:off x="8304213" y="3406775"/>
              <a:ext cx="414338" cy="533400"/>
            </a:xfrm>
            <a:custGeom>
              <a:avLst/>
              <a:gdLst>
                <a:gd name="T0" fmla="*/ 154 w 2616"/>
                <a:gd name="T1" fmla="*/ 0 h 3365"/>
                <a:gd name="T2" fmla="*/ 2461 w 2616"/>
                <a:gd name="T3" fmla="*/ 0 h 3365"/>
                <a:gd name="T4" fmla="*/ 2492 w 2616"/>
                <a:gd name="T5" fmla="*/ 3 h 3365"/>
                <a:gd name="T6" fmla="*/ 2521 w 2616"/>
                <a:gd name="T7" fmla="*/ 12 h 3365"/>
                <a:gd name="T8" fmla="*/ 2548 w 2616"/>
                <a:gd name="T9" fmla="*/ 26 h 3365"/>
                <a:gd name="T10" fmla="*/ 2570 w 2616"/>
                <a:gd name="T11" fmla="*/ 44 h 3365"/>
                <a:gd name="T12" fmla="*/ 2589 w 2616"/>
                <a:gd name="T13" fmla="*/ 68 h 3365"/>
                <a:gd name="T14" fmla="*/ 2603 w 2616"/>
                <a:gd name="T15" fmla="*/ 93 h 3365"/>
                <a:gd name="T16" fmla="*/ 2613 w 2616"/>
                <a:gd name="T17" fmla="*/ 122 h 3365"/>
                <a:gd name="T18" fmla="*/ 2616 w 2616"/>
                <a:gd name="T19" fmla="*/ 152 h 3365"/>
                <a:gd name="T20" fmla="*/ 2616 w 2616"/>
                <a:gd name="T21" fmla="*/ 380 h 3365"/>
                <a:gd name="T22" fmla="*/ 2308 w 2616"/>
                <a:gd name="T23" fmla="*/ 911 h 3365"/>
                <a:gd name="T24" fmla="*/ 2308 w 2616"/>
                <a:gd name="T25" fmla="*/ 306 h 3365"/>
                <a:gd name="T26" fmla="*/ 308 w 2616"/>
                <a:gd name="T27" fmla="*/ 306 h 3365"/>
                <a:gd name="T28" fmla="*/ 308 w 2616"/>
                <a:gd name="T29" fmla="*/ 3058 h 3365"/>
                <a:gd name="T30" fmla="*/ 2308 w 2616"/>
                <a:gd name="T31" fmla="*/ 3058 h 3365"/>
                <a:gd name="T32" fmla="*/ 2308 w 2616"/>
                <a:gd name="T33" fmla="*/ 2678 h 3365"/>
                <a:gd name="T34" fmla="*/ 2469 w 2616"/>
                <a:gd name="T35" fmla="*/ 2572 h 3365"/>
                <a:gd name="T36" fmla="*/ 2498 w 2616"/>
                <a:gd name="T37" fmla="*/ 2550 h 3365"/>
                <a:gd name="T38" fmla="*/ 2522 w 2616"/>
                <a:gd name="T39" fmla="*/ 2524 h 3365"/>
                <a:gd name="T40" fmla="*/ 2542 w 2616"/>
                <a:gd name="T41" fmla="*/ 2495 h 3365"/>
                <a:gd name="T42" fmla="*/ 2616 w 2616"/>
                <a:gd name="T43" fmla="*/ 2369 h 3365"/>
                <a:gd name="T44" fmla="*/ 2616 w 2616"/>
                <a:gd name="T45" fmla="*/ 3212 h 3365"/>
                <a:gd name="T46" fmla="*/ 2613 w 2616"/>
                <a:gd name="T47" fmla="*/ 3242 h 3365"/>
                <a:gd name="T48" fmla="*/ 2603 w 2616"/>
                <a:gd name="T49" fmla="*/ 3271 h 3365"/>
                <a:gd name="T50" fmla="*/ 2589 w 2616"/>
                <a:gd name="T51" fmla="*/ 3297 h 3365"/>
                <a:gd name="T52" fmla="*/ 2570 w 2616"/>
                <a:gd name="T53" fmla="*/ 3320 h 3365"/>
                <a:gd name="T54" fmla="*/ 2548 w 2616"/>
                <a:gd name="T55" fmla="*/ 3339 h 3365"/>
                <a:gd name="T56" fmla="*/ 2521 w 2616"/>
                <a:gd name="T57" fmla="*/ 3352 h 3365"/>
                <a:gd name="T58" fmla="*/ 2492 w 2616"/>
                <a:gd name="T59" fmla="*/ 3362 h 3365"/>
                <a:gd name="T60" fmla="*/ 2461 w 2616"/>
                <a:gd name="T61" fmla="*/ 3365 h 3365"/>
                <a:gd name="T62" fmla="*/ 154 w 2616"/>
                <a:gd name="T63" fmla="*/ 3365 h 3365"/>
                <a:gd name="T64" fmla="*/ 123 w 2616"/>
                <a:gd name="T65" fmla="*/ 3362 h 3365"/>
                <a:gd name="T66" fmla="*/ 95 w 2616"/>
                <a:gd name="T67" fmla="*/ 3352 h 3365"/>
                <a:gd name="T68" fmla="*/ 68 w 2616"/>
                <a:gd name="T69" fmla="*/ 3339 h 3365"/>
                <a:gd name="T70" fmla="*/ 46 w 2616"/>
                <a:gd name="T71" fmla="*/ 3320 h 3365"/>
                <a:gd name="T72" fmla="*/ 27 w 2616"/>
                <a:gd name="T73" fmla="*/ 3297 h 3365"/>
                <a:gd name="T74" fmla="*/ 13 w 2616"/>
                <a:gd name="T75" fmla="*/ 3271 h 3365"/>
                <a:gd name="T76" fmla="*/ 3 w 2616"/>
                <a:gd name="T77" fmla="*/ 3242 h 3365"/>
                <a:gd name="T78" fmla="*/ 0 w 2616"/>
                <a:gd name="T79" fmla="*/ 3212 h 3365"/>
                <a:gd name="T80" fmla="*/ 0 w 2616"/>
                <a:gd name="T81" fmla="*/ 152 h 3365"/>
                <a:gd name="T82" fmla="*/ 3 w 2616"/>
                <a:gd name="T83" fmla="*/ 122 h 3365"/>
                <a:gd name="T84" fmla="*/ 13 w 2616"/>
                <a:gd name="T85" fmla="*/ 93 h 3365"/>
                <a:gd name="T86" fmla="*/ 27 w 2616"/>
                <a:gd name="T87" fmla="*/ 68 h 3365"/>
                <a:gd name="T88" fmla="*/ 46 w 2616"/>
                <a:gd name="T89" fmla="*/ 44 h 3365"/>
                <a:gd name="T90" fmla="*/ 68 w 2616"/>
                <a:gd name="T91" fmla="*/ 26 h 3365"/>
                <a:gd name="T92" fmla="*/ 95 w 2616"/>
                <a:gd name="T93" fmla="*/ 12 h 3365"/>
                <a:gd name="T94" fmla="*/ 123 w 2616"/>
                <a:gd name="T95" fmla="*/ 3 h 3365"/>
                <a:gd name="T96" fmla="*/ 154 w 2616"/>
                <a:gd name="T97" fmla="*/ 0 h 3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16" h="3365">
                  <a:moveTo>
                    <a:pt x="154" y="0"/>
                  </a:moveTo>
                  <a:lnTo>
                    <a:pt x="2461" y="0"/>
                  </a:lnTo>
                  <a:lnTo>
                    <a:pt x="2492" y="3"/>
                  </a:lnTo>
                  <a:lnTo>
                    <a:pt x="2521" y="12"/>
                  </a:lnTo>
                  <a:lnTo>
                    <a:pt x="2548" y="26"/>
                  </a:lnTo>
                  <a:lnTo>
                    <a:pt x="2570" y="44"/>
                  </a:lnTo>
                  <a:lnTo>
                    <a:pt x="2589" y="68"/>
                  </a:lnTo>
                  <a:lnTo>
                    <a:pt x="2603" y="93"/>
                  </a:lnTo>
                  <a:lnTo>
                    <a:pt x="2613" y="122"/>
                  </a:lnTo>
                  <a:lnTo>
                    <a:pt x="2616" y="152"/>
                  </a:lnTo>
                  <a:lnTo>
                    <a:pt x="2616" y="380"/>
                  </a:lnTo>
                  <a:lnTo>
                    <a:pt x="2308" y="911"/>
                  </a:lnTo>
                  <a:lnTo>
                    <a:pt x="2308" y="306"/>
                  </a:lnTo>
                  <a:lnTo>
                    <a:pt x="308" y="306"/>
                  </a:lnTo>
                  <a:lnTo>
                    <a:pt x="308" y="3058"/>
                  </a:lnTo>
                  <a:lnTo>
                    <a:pt x="2308" y="3058"/>
                  </a:lnTo>
                  <a:lnTo>
                    <a:pt x="2308" y="2678"/>
                  </a:lnTo>
                  <a:lnTo>
                    <a:pt x="2469" y="2572"/>
                  </a:lnTo>
                  <a:lnTo>
                    <a:pt x="2498" y="2550"/>
                  </a:lnTo>
                  <a:lnTo>
                    <a:pt x="2522" y="2524"/>
                  </a:lnTo>
                  <a:lnTo>
                    <a:pt x="2542" y="2495"/>
                  </a:lnTo>
                  <a:lnTo>
                    <a:pt x="2616" y="2369"/>
                  </a:lnTo>
                  <a:lnTo>
                    <a:pt x="2616" y="3212"/>
                  </a:lnTo>
                  <a:lnTo>
                    <a:pt x="2613" y="3242"/>
                  </a:lnTo>
                  <a:lnTo>
                    <a:pt x="2603" y="3271"/>
                  </a:lnTo>
                  <a:lnTo>
                    <a:pt x="2589" y="3297"/>
                  </a:lnTo>
                  <a:lnTo>
                    <a:pt x="2570" y="3320"/>
                  </a:lnTo>
                  <a:lnTo>
                    <a:pt x="2548" y="3339"/>
                  </a:lnTo>
                  <a:lnTo>
                    <a:pt x="2521" y="3352"/>
                  </a:lnTo>
                  <a:lnTo>
                    <a:pt x="2492" y="3362"/>
                  </a:lnTo>
                  <a:lnTo>
                    <a:pt x="2461" y="3365"/>
                  </a:lnTo>
                  <a:lnTo>
                    <a:pt x="154" y="3365"/>
                  </a:lnTo>
                  <a:lnTo>
                    <a:pt x="123" y="3362"/>
                  </a:lnTo>
                  <a:lnTo>
                    <a:pt x="95" y="3352"/>
                  </a:lnTo>
                  <a:lnTo>
                    <a:pt x="68" y="3339"/>
                  </a:lnTo>
                  <a:lnTo>
                    <a:pt x="46" y="3320"/>
                  </a:lnTo>
                  <a:lnTo>
                    <a:pt x="27" y="3297"/>
                  </a:lnTo>
                  <a:lnTo>
                    <a:pt x="13" y="3271"/>
                  </a:lnTo>
                  <a:lnTo>
                    <a:pt x="3" y="3242"/>
                  </a:lnTo>
                  <a:lnTo>
                    <a:pt x="0" y="3212"/>
                  </a:lnTo>
                  <a:lnTo>
                    <a:pt x="0" y="152"/>
                  </a:lnTo>
                  <a:lnTo>
                    <a:pt x="3" y="122"/>
                  </a:lnTo>
                  <a:lnTo>
                    <a:pt x="13" y="93"/>
                  </a:lnTo>
                  <a:lnTo>
                    <a:pt x="27" y="68"/>
                  </a:lnTo>
                  <a:lnTo>
                    <a:pt x="46" y="44"/>
                  </a:lnTo>
                  <a:lnTo>
                    <a:pt x="68" y="26"/>
                  </a:lnTo>
                  <a:lnTo>
                    <a:pt x="95" y="12"/>
                  </a:lnTo>
                  <a:lnTo>
                    <a:pt x="123" y="3"/>
                  </a:lnTo>
                  <a:lnTo>
                    <a:pt x="1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45" name="Freeform 59">
              <a:extLst>
                <a:ext uri="{FF2B5EF4-FFF2-40B4-BE49-F238E27FC236}">
                  <a16:creationId xmlns:a16="http://schemas.microsoft.com/office/drawing/2014/main" id="{6E803C89-FB00-EB1B-6EF9-17C0E2662A58}"/>
                </a:ext>
              </a:extLst>
            </p:cNvPr>
            <p:cNvSpPr>
              <a:spLocks noEditPoints="1"/>
            </p:cNvSpPr>
            <p:nvPr/>
          </p:nvSpPr>
          <p:spPr bwMode="auto">
            <a:xfrm>
              <a:off x="8583613" y="3465513"/>
              <a:ext cx="257175" cy="382588"/>
            </a:xfrm>
            <a:custGeom>
              <a:avLst/>
              <a:gdLst>
                <a:gd name="T0" fmla="*/ 133 w 1617"/>
                <a:gd name="T1" fmla="*/ 2031 h 2411"/>
                <a:gd name="T2" fmla="*/ 226 w 1617"/>
                <a:gd name="T3" fmla="*/ 2075 h 2411"/>
                <a:gd name="T4" fmla="*/ 312 w 1617"/>
                <a:gd name="T5" fmla="*/ 2134 h 2411"/>
                <a:gd name="T6" fmla="*/ 445 w 1617"/>
                <a:gd name="T7" fmla="*/ 2014 h 2411"/>
                <a:gd name="T8" fmla="*/ 395 w 1617"/>
                <a:gd name="T9" fmla="*/ 1968 h 2411"/>
                <a:gd name="T10" fmla="*/ 319 w 1617"/>
                <a:gd name="T11" fmla="*/ 1916 h 2411"/>
                <a:gd name="T12" fmla="*/ 249 w 1617"/>
                <a:gd name="T13" fmla="*/ 1881 h 2411"/>
                <a:gd name="T14" fmla="*/ 190 w 1617"/>
                <a:gd name="T15" fmla="*/ 1861 h 2411"/>
                <a:gd name="T16" fmla="*/ 143 w 1617"/>
                <a:gd name="T17" fmla="*/ 1851 h 2411"/>
                <a:gd name="T18" fmla="*/ 1136 w 1617"/>
                <a:gd name="T19" fmla="*/ 0 h 2411"/>
                <a:gd name="T20" fmla="*/ 1192 w 1617"/>
                <a:gd name="T21" fmla="*/ 8 h 2411"/>
                <a:gd name="T22" fmla="*/ 1260 w 1617"/>
                <a:gd name="T23" fmla="*/ 26 h 2411"/>
                <a:gd name="T24" fmla="*/ 1340 w 1617"/>
                <a:gd name="T25" fmla="*/ 59 h 2411"/>
                <a:gd name="T26" fmla="*/ 1429 w 1617"/>
                <a:gd name="T27" fmla="*/ 110 h 2411"/>
                <a:gd name="T28" fmla="*/ 1502 w 1617"/>
                <a:gd name="T29" fmla="*/ 166 h 2411"/>
                <a:gd name="T30" fmla="*/ 1553 w 1617"/>
                <a:gd name="T31" fmla="*/ 219 h 2411"/>
                <a:gd name="T32" fmla="*/ 1586 w 1617"/>
                <a:gd name="T33" fmla="*/ 266 h 2411"/>
                <a:gd name="T34" fmla="*/ 1605 w 1617"/>
                <a:gd name="T35" fmla="*/ 303 h 2411"/>
                <a:gd name="T36" fmla="*/ 1613 w 1617"/>
                <a:gd name="T37" fmla="*/ 326 h 2411"/>
                <a:gd name="T38" fmla="*/ 1617 w 1617"/>
                <a:gd name="T39" fmla="*/ 351 h 2411"/>
                <a:gd name="T40" fmla="*/ 1606 w 1617"/>
                <a:gd name="T41" fmla="*/ 386 h 2411"/>
                <a:gd name="T42" fmla="*/ 635 w 1617"/>
                <a:gd name="T43" fmla="*/ 2056 h 2411"/>
                <a:gd name="T44" fmla="*/ 118 w 1617"/>
                <a:gd name="T45" fmla="*/ 2398 h 2411"/>
                <a:gd name="T46" fmla="*/ 78 w 1617"/>
                <a:gd name="T47" fmla="*/ 2411 h 2411"/>
                <a:gd name="T48" fmla="*/ 37 w 1617"/>
                <a:gd name="T49" fmla="*/ 2400 h 2411"/>
                <a:gd name="T50" fmla="*/ 12 w 1617"/>
                <a:gd name="T51" fmla="*/ 2378 h 2411"/>
                <a:gd name="T52" fmla="*/ 0 w 1617"/>
                <a:gd name="T53" fmla="*/ 2346 h 2411"/>
                <a:gd name="T54" fmla="*/ 35 w 1617"/>
                <a:gd name="T55" fmla="*/ 1732 h 2411"/>
                <a:gd name="T56" fmla="*/ 45 w 1617"/>
                <a:gd name="T57" fmla="*/ 1699 h 2411"/>
                <a:gd name="T58" fmla="*/ 1018 w 1617"/>
                <a:gd name="T59" fmla="*/ 28 h 2411"/>
                <a:gd name="T60" fmla="*/ 1051 w 1617"/>
                <a:gd name="T61" fmla="*/ 8 h 2411"/>
                <a:gd name="T62" fmla="*/ 1064 w 1617"/>
                <a:gd name="T63" fmla="*/ 5 h 2411"/>
                <a:gd name="T64" fmla="*/ 1093 w 1617"/>
                <a:gd name="T65" fmla="*/ 0 h 2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17" h="2411">
                  <a:moveTo>
                    <a:pt x="143" y="1851"/>
                  </a:moveTo>
                  <a:lnTo>
                    <a:pt x="133" y="2031"/>
                  </a:lnTo>
                  <a:lnTo>
                    <a:pt x="179" y="2051"/>
                  </a:lnTo>
                  <a:lnTo>
                    <a:pt x="226" y="2075"/>
                  </a:lnTo>
                  <a:lnTo>
                    <a:pt x="271" y="2103"/>
                  </a:lnTo>
                  <a:lnTo>
                    <a:pt x="312" y="2134"/>
                  </a:lnTo>
                  <a:lnTo>
                    <a:pt x="462" y="2034"/>
                  </a:lnTo>
                  <a:lnTo>
                    <a:pt x="445" y="2014"/>
                  </a:lnTo>
                  <a:lnTo>
                    <a:pt x="423" y="1992"/>
                  </a:lnTo>
                  <a:lnTo>
                    <a:pt x="395" y="1968"/>
                  </a:lnTo>
                  <a:lnTo>
                    <a:pt x="360" y="1942"/>
                  </a:lnTo>
                  <a:lnTo>
                    <a:pt x="319" y="1916"/>
                  </a:lnTo>
                  <a:lnTo>
                    <a:pt x="283" y="1897"/>
                  </a:lnTo>
                  <a:lnTo>
                    <a:pt x="249" y="1881"/>
                  </a:lnTo>
                  <a:lnTo>
                    <a:pt x="218" y="1869"/>
                  </a:lnTo>
                  <a:lnTo>
                    <a:pt x="190" y="1861"/>
                  </a:lnTo>
                  <a:lnTo>
                    <a:pt x="166" y="1855"/>
                  </a:lnTo>
                  <a:lnTo>
                    <a:pt x="143" y="1851"/>
                  </a:lnTo>
                  <a:close/>
                  <a:moveTo>
                    <a:pt x="1112" y="0"/>
                  </a:moveTo>
                  <a:lnTo>
                    <a:pt x="1136" y="0"/>
                  </a:lnTo>
                  <a:lnTo>
                    <a:pt x="1162" y="3"/>
                  </a:lnTo>
                  <a:lnTo>
                    <a:pt x="1192" y="8"/>
                  </a:lnTo>
                  <a:lnTo>
                    <a:pt x="1224" y="15"/>
                  </a:lnTo>
                  <a:lnTo>
                    <a:pt x="1260" y="26"/>
                  </a:lnTo>
                  <a:lnTo>
                    <a:pt x="1299" y="41"/>
                  </a:lnTo>
                  <a:lnTo>
                    <a:pt x="1340" y="59"/>
                  </a:lnTo>
                  <a:lnTo>
                    <a:pt x="1384" y="83"/>
                  </a:lnTo>
                  <a:lnTo>
                    <a:pt x="1429" y="110"/>
                  </a:lnTo>
                  <a:lnTo>
                    <a:pt x="1469" y="139"/>
                  </a:lnTo>
                  <a:lnTo>
                    <a:pt x="1502" y="166"/>
                  </a:lnTo>
                  <a:lnTo>
                    <a:pt x="1529" y="194"/>
                  </a:lnTo>
                  <a:lnTo>
                    <a:pt x="1553" y="219"/>
                  </a:lnTo>
                  <a:lnTo>
                    <a:pt x="1571" y="244"/>
                  </a:lnTo>
                  <a:lnTo>
                    <a:pt x="1586" y="266"/>
                  </a:lnTo>
                  <a:lnTo>
                    <a:pt x="1596" y="286"/>
                  </a:lnTo>
                  <a:lnTo>
                    <a:pt x="1605" y="303"/>
                  </a:lnTo>
                  <a:lnTo>
                    <a:pt x="1610" y="317"/>
                  </a:lnTo>
                  <a:lnTo>
                    <a:pt x="1613" y="326"/>
                  </a:lnTo>
                  <a:lnTo>
                    <a:pt x="1614" y="331"/>
                  </a:lnTo>
                  <a:lnTo>
                    <a:pt x="1617" y="351"/>
                  </a:lnTo>
                  <a:lnTo>
                    <a:pt x="1613" y="370"/>
                  </a:lnTo>
                  <a:lnTo>
                    <a:pt x="1606" y="386"/>
                  </a:lnTo>
                  <a:lnTo>
                    <a:pt x="644" y="2043"/>
                  </a:lnTo>
                  <a:lnTo>
                    <a:pt x="635" y="2056"/>
                  </a:lnTo>
                  <a:lnTo>
                    <a:pt x="621" y="2068"/>
                  </a:lnTo>
                  <a:lnTo>
                    <a:pt x="118" y="2398"/>
                  </a:lnTo>
                  <a:lnTo>
                    <a:pt x="99" y="2407"/>
                  </a:lnTo>
                  <a:lnTo>
                    <a:pt x="78" y="2411"/>
                  </a:lnTo>
                  <a:lnTo>
                    <a:pt x="57" y="2409"/>
                  </a:lnTo>
                  <a:lnTo>
                    <a:pt x="37" y="2400"/>
                  </a:lnTo>
                  <a:lnTo>
                    <a:pt x="23" y="2391"/>
                  </a:lnTo>
                  <a:lnTo>
                    <a:pt x="12" y="2378"/>
                  </a:lnTo>
                  <a:lnTo>
                    <a:pt x="5" y="2363"/>
                  </a:lnTo>
                  <a:lnTo>
                    <a:pt x="0" y="2346"/>
                  </a:lnTo>
                  <a:lnTo>
                    <a:pt x="0" y="2329"/>
                  </a:lnTo>
                  <a:lnTo>
                    <a:pt x="35" y="1732"/>
                  </a:lnTo>
                  <a:lnTo>
                    <a:pt x="38" y="1715"/>
                  </a:lnTo>
                  <a:lnTo>
                    <a:pt x="45" y="1699"/>
                  </a:lnTo>
                  <a:lnTo>
                    <a:pt x="1007" y="43"/>
                  </a:lnTo>
                  <a:lnTo>
                    <a:pt x="1018" y="28"/>
                  </a:lnTo>
                  <a:lnTo>
                    <a:pt x="1033" y="16"/>
                  </a:lnTo>
                  <a:lnTo>
                    <a:pt x="1051" y="8"/>
                  </a:lnTo>
                  <a:lnTo>
                    <a:pt x="1055" y="7"/>
                  </a:lnTo>
                  <a:lnTo>
                    <a:pt x="1064" y="5"/>
                  </a:lnTo>
                  <a:lnTo>
                    <a:pt x="1077" y="3"/>
                  </a:lnTo>
                  <a:lnTo>
                    <a:pt x="1093" y="0"/>
                  </a:lnTo>
                  <a:lnTo>
                    <a:pt x="1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46" name="Freeform 60">
              <a:extLst>
                <a:ext uri="{FF2B5EF4-FFF2-40B4-BE49-F238E27FC236}">
                  <a16:creationId xmlns:a16="http://schemas.microsoft.com/office/drawing/2014/main" id="{07D0527C-4B94-FCFF-48CF-85A3D5EBC865}"/>
                </a:ext>
              </a:extLst>
            </p:cNvPr>
            <p:cNvSpPr>
              <a:spLocks/>
            </p:cNvSpPr>
            <p:nvPr/>
          </p:nvSpPr>
          <p:spPr bwMode="auto">
            <a:xfrm>
              <a:off x="8382001" y="3771900"/>
              <a:ext cx="185738" cy="96838"/>
            </a:xfrm>
            <a:custGeom>
              <a:avLst/>
              <a:gdLst>
                <a:gd name="T0" fmla="*/ 566 w 1175"/>
                <a:gd name="T1" fmla="*/ 5 h 601"/>
                <a:gd name="T2" fmla="*/ 593 w 1175"/>
                <a:gd name="T3" fmla="*/ 28 h 601"/>
                <a:gd name="T4" fmla="*/ 601 w 1175"/>
                <a:gd name="T5" fmla="*/ 113 h 601"/>
                <a:gd name="T6" fmla="*/ 569 w 1175"/>
                <a:gd name="T7" fmla="*/ 203 h 601"/>
                <a:gd name="T8" fmla="*/ 579 w 1175"/>
                <a:gd name="T9" fmla="*/ 246 h 601"/>
                <a:gd name="T10" fmla="*/ 597 w 1175"/>
                <a:gd name="T11" fmla="*/ 275 h 601"/>
                <a:gd name="T12" fmla="*/ 648 w 1175"/>
                <a:gd name="T13" fmla="*/ 283 h 601"/>
                <a:gd name="T14" fmla="*/ 693 w 1175"/>
                <a:gd name="T15" fmla="*/ 329 h 601"/>
                <a:gd name="T16" fmla="*/ 705 w 1175"/>
                <a:gd name="T17" fmla="*/ 363 h 601"/>
                <a:gd name="T18" fmla="*/ 861 w 1175"/>
                <a:gd name="T19" fmla="*/ 357 h 601"/>
                <a:gd name="T20" fmla="*/ 1013 w 1175"/>
                <a:gd name="T21" fmla="*/ 372 h 601"/>
                <a:gd name="T22" fmla="*/ 1136 w 1175"/>
                <a:gd name="T23" fmla="*/ 379 h 601"/>
                <a:gd name="T24" fmla="*/ 1168 w 1175"/>
                <a:gd name="T25" fmla="*/ 407 h 601"/>
                <a:gd name="T26" fmla="*/ 1174 w 1175"/>
                <a:gd name="T27" fmla="*/ 448 h 601"/>
                <a:gd name="T28" fmla="*/ 1150 w 1175"/>
                <a:gd name="T29" fmla="*/ 483 h 601"/>
                <a:gd name="T30" fmla="*/ 1084 w 1175"/>
                <a:gd name="T31" fmla="*/ 490 h 601"/>
                <a:gd name="T32" fmla="*/ 973 w 1175"/>
                <a:gd name="T33" fmla="*/ 474 h 601"/>
                <a:gd name="T34" fmla="*/ 858 w 1175"/>
                <a:gd name="T35" fmla="*/ 460 h 601"/>
                <a:gd name="T36" fmla="*/ 750 w 1175"/>
                <a:gd name="T37" fmla="*/ 469 h 601"/>
                <a:gd name="T38" fmla="*/ 691 w 1175"/>
                <a:gd name="T39" fmla="*/ 495 h 601"/>
                <a:gd name="T40" fmla="*/ 647 w 1175"/>
                <a:gd name="T41" fmla="*/ 500 h 601"/>
                <a:gd name="T42" fmla="*/ 613 w 1175"/>
                <a:gd name="T43" fmla="*/ 485 h 601"/>
                <a:gd name="T44" fmla="*/ 586 w 1175"/>
                <a:gd name="T45" fmla="*/ 462 h 601"/>
                <a:gd name="T46" fmla="*/ 581 w 1175"/>
                <a:gd name="T47" fmla="*/ 414 h 601"/>
                <a:gd name="T48" fmla="*/ 546 w 1175"/>
                <a:gd name="T49" fmla="*/ 465 h 601"/>
                <a:gd name="T50" fmla="*/ 503 w 1175"/>
                <a:gd name="T51" fmla="*/ 479 h 601"/>
                <a:gd name="T52" fmla="*/ 463 w 1175"/>
                <a:gd name="T53" fmla="*/ 464 h 601"/>
                <a:gd name="T54" fmla="*/ 447 w 1175"/>
                <a:gd name="T55" fmla="*/ 426 h 601"/>
                <a:gd name="T56" fmla="*/ 458 w 1175"/>
                <a:gd name="T57" fmla="*/ 396 h 601"/>
                <a:gd name="T58" fmla="*/ 466 w 1175"/>
                <a:gd name="T59" fmla="*/ 375 h 601"/>
                <a:gd name="T60" fmla="*/ 429 w 1175"/>
                <a:gd name="T61" fmla="*/ 411 h 601"/>
                <a:gd name="T62" fmla="*/ 385 w 1175"/>
                <a:gd name="T63" fmla="*/ 435 h 601"/>
                <a:gd name="T64" fmla="*/ 341 w 1175"/>
                <a:gd name="T65" fmla="*/ 424 h 601"/>
                <a:gd name="T66" fmla="*/ 319 w 1175"/>
                <a:gd name="T67" fmla="*/ 386 h 601"/>
                <a:gd name="T68" fmla="*/ 371 w 1175"/>
                <a:gd name="T69" fmla="*/ 293 h 601"/>
                <a:gd name="T70" fmla="*/ 257 w 1175"/>
                <a:gd name="T71" fmla="*/ 399 h 601"/>
                <a:gd name="T72" fmla="*/ 98 w 1175"/>
                <a:gd name="T73" fmla="*/ 591 h 601"/>
                <a:gd name="T74" fmla="*/ 50 w 1175"/>
                <a:gd name="T75" fmla="*/ 600 h 601"/>
                <a:gd name="T76" fmla="*/ 10 w 1175"/>
                <a:gd name="T77" fmla="*/ 578 h 601"/>
                <a:gd name="T78" fmla="*/ 2 w 1175"/>
                <a:gd name="T79" fmla="*/ 536 h 601"/>
                <a:gd name="T80" fmla="*/ 141 w 1175"/>
                <a:gd name="T81" fmla="*/ 357 h 601"/>
                <a:gd name="T82" fmla="*/ 350 w 1175"/>
                <a:gd name="T83" fmla="*/ 125 h 601"/>
                <a:gd name="T84" fmla="*/ 406 w 1175"/>
                <a:gd name="T85" fmla="*/ 72 h 601"/>
                <a:gd name="T86" fmla="*/ 471 w 1175"/>
                <a:gd name="T87" fmla="*/ 21 h 601"/>
                <a:gd name="T88" fmla="*/ 543 w 1175"/>
                <a:gd name="T89" fmla="*/ 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5" h="601">
                  <a:moveTo>
                    <a:pt x="543" y="0"/>
                  </a:moveTo>
                  <a:lnTo>
                    <a:pt x="555" y="2"/>
                  </a:lnTo>
                  <a:lnTo>
                    <a:pt x="566" y="5"/>
                  </a:lnTo>
                  <a:lnTo>
                    <a:pt x="577" y="10"/>
                  </a:lnTo>
                  <a:lnTo>
                    <a:pt x="586" y="19"/>
                  </a:lnTo>
                  <a:lnTo>
                    <a:pt x="593" y="28"/>
                  </a:lnTo>
                  <a:lnTo>
                    <a:pt x="601" y="55"/>
                  </a:lnTo>
                  <a:lnTo>
                    <a:pt x="603" y="83"/>
                  </a:lnTo>
                  <a:lnTo>
                    <a:pt x="601" y="113"/>
                  </a:lnTo>
                  <a:lnTo>
                    <a:pt x="594" y="142"/>
                  </a:lnTo>
                  <a:lnTo>
                    <a:pt x="583" y="173"/>
                  </a:lnTo>
                  <a:lnTo>
                    <a:pt x="569" y="203"/>
                  </a:lnTo>
                  <a:lnTo>
                    <a:pt x="552" y="233"/>
                  </a:lnTo>
                  <a:lnTo>
                    <a:pt x="566" y="239"/>
                  </a:lnTo>
                  <a:lnTo>
                    <a:pt x="579" y="246"/>
                  </a:lnTo>
                  <a:lnTo>
                    <a:pt x="589" y="259"/>
                  </a:lnTo>
                  <a:lnTo>
                    <a:pt x="593" y="267"/>
                  </a:lnTo>
                  <a:lnTo>
                    <a:pt x="597" y="275"/>
                  </a:lnTo>
                  <a:lnTo>
                    <a:pt x="614" y="274"/>
                  </a:lnTo>
                  <a:lnTo>
                    <a:pt x="631" y="277"/>
                  </a:lnTo>
                  <a:lnTo>
                    <a:pt x="648" y="283"/>
                  </a:lnTo>
                  <a:lnTo>
                    <a:pt x="664" y="294"/>
                  </a:lnTo>
                  <a:lnTo>
                    <a:pt x="679" y="308"/>
                  </a:lnTo>
                  <a:lnTo>
                    <a:pt x="693" y="329"/>
                  </a:lnTo>
                  <a:lnTo>
                    <a:pt x="700" y="343"/>
                  </a:lnTo>
                  <a:lnTo>
                    <a:pt x="703" y="355"/>
                  </a:lnTo>
                  <a:lnTo>
                    <a:pt x="705" y="363"/>
                  </a:lnTo>
                  <a:lnTo>
                    <a:pt x="759" y="357"/>
                  </a:lnTo>
                  <a:lnTo>
                    <a:pt x="811" y="356"/>
                  </a:lnTo>
                  <a:lnTo>
                    <a:pt x="861" y="357"/>
                  </a:lnTo>
                  <a:lnTo>
                    <a:pt x="912" y="361"/>
                  </a:lnTo>
                  <a:lnTo>
                    <a:pt x="962" y="367"/>
                  </a:lnTo>
                  <a:lnTo>
                    <a:pt x="1013" y="372"/>
                  </a:lnTo>
                  <a:lnTo>
                    <a:pt x="1065" y="375"/>
                  </a:lnTo>
                  <a:lnTo>
                    <a:pt x="1119" y="377"/>
                  </a:lnTo>
                  <a:lnTo>
                    <a:pt x="1136" y="379"/>
                  </a:lnTo>
                  <a:lnTo>
                    <a:pt x="1150" y="386"/>
                  </a:lnTo>
                  <a:lnTo>
                    <a:pt x="1161" y="395"/>
                  </a:lnTo>
                  <a:lnTo>
                    <a:pt x="1168" y="407"/>
                  </a:lnTo>
                  <a:lnTo>
                    <a:pt x="1174" y="420"/>
                  </a:lnTo>
                  <a:lnTo>
                    <a:pt x="1175" y="434"/>
                  </a:lnTo>
                  <a:lnTo>
                    <a:pt x="1174" y="448"/>
                  </a:lnTo>
                  <a:lnTo>
                    <a:pt x="1168" y="462"/>
                  </a:lnTo>
                  <a:lnTo>
                    <a:pt x="1161" y="473"/>
                  </a:lnTo>
                  <a:lnTo>
                    <a:pt x="1150" y="483"/>
                  </a:lnTo>
                  <a:lnTo>
                    <a:pt x="1136" y="489"/>
                  </a:lnTo>
                  <a:lnTo>
                    <a:pt x="1119" y="491"/>
                  </a:lnTo>
                  <a:lnTo>
                    <a:pt x="1084" y="490"/>
                  </a:lnTo>
                  <a:lnTo>
                    <a:pt x="1048" y="486"/>
                  </a:lnTo>
                  <a:lnTo>
                    <a:pt x="1010" y="481"/>
                  </a:lnTo>
                  <a:lnTo>
                    <a:pt x="973" y="474"/>
                  </a:lnTo>
                  <a:lnTo>
                    <a:pt x="934" y="468"/>
                  </a:lnTo>
                  <a:lnTo>
                    <a:pt x="896" y="463"/>
                  </a:lnTo>
                  <a:lnTo>
                    <a:pt x="858" y="460"/>
                  </a:lnTo>
                  <a:lnTo>
                    <a:pt x="820" y="459"/>
                  </a:lnTo>
                  <a:lnTo>
                    <a:pt x="784" y="462"/>
                  </a:lnTo>
                  <a:lnTo>
                    <a:pt x="750" y="469"/>
                  </a:lnTo>
                  <a:lnTo>
                    <a:pt x="717" y="482"/>
                  </a:lnTo>
                  <a:lnTo>
                    <a:pt x="705" y="488"/>
                  </a:lnTo>
                  <a:lnTo>
                    <a:pt x="691" y="495"/>
                  </a:lnTo>
                  <a:lnTo>
                    <a:pt x="676" y="500"/>
                  </a:lnTo>
                  <a:lnTo>
                    <a:pt x="662" y="502"/>
                  </a:lnTo>
                  <a:lnTo>
                    <a:pt x="647" y="500"/>
                  </a:lnTo>
                  <a:lnTo>
                    <a:pt x="636" y="496"/>
                  </a:lnTo>
                  <a:lnTo>
                    <a:pt x="625" y="490"/>
                  </a:lnTo>
                  <a:lnTo>
                    <a:pt x="613" y="485"/>
                  </a:lnTo>
                  <a:lnTo>
                    <a:pt x="602" y="479"/>
                  </a:lnTo>
                  <a:lnTo>
                    <a:pt x="594" y="471"/>
                  </a:lnTo>
                  <a:lnTo>
                    <a:pt x="586" y="462"/>
                  </a:lnTo>
                  <a:lnTo>
                    <a:pt x="582" y="449"/>
                  </a:lnTo>
                  <a:lnTo>
                    <a:pt x="581" y="430"/>
                  </a:lnTo>
                  <a:lnTo>
                    <a:pt x="581" y="414"/>
                  </a:lnTo>
                  <a:lnTo>
                    <a:pt x="569" y="434"/>
                  </a:lnTo>
                  <a:lnTo>
                    <a:pt x="557" y="453"/>
                  </a:lnTo>
                  <a:lnTo>
                    <a:pt x="546" y="465"/>
                  </a:lnTo>
                  <a:lnTo>
                    <a:pt x="533" y="473"/>
                  </a:lnTo>
                  <a:lnTo>
                    <a:pt x="518" y="478"/>
                  </a:lnTo>
                  <a:lnTo>
                    <a:pt x="503" y="479"/>
                  </a:lnTo>
                  <a:lnTo>
                    <a:pt x="489" y="477"/>
                  </a:lnTo>
                  <a:lnTo>
                    <a:pt x="475" y="471"/>
                  </a:lnTo>
                  <a:lnTo>
                    <a:pt x="463" y="464"/>
                  </a:lnTo>
                  <a:lnTo>
                    <a:pt x="453" y="453"/>
                  </a:lnTo>
                  <a:lnTo>
                    <a:pt x="448" y="441"/>
                  </a:lnTo>
                  <a:lnTo>
                    <a:pt x="447" y="426"/>
                  </a:lnTo>
                  <a:lnTo>
                    <a:pt x="451" y="409"/>
                  </a:lnTo>
                  <a:lnTo>
                    <a:pt x="455" y="403"/>
                  </a:lnTo>
                  <a:lnTo>
                    <a:pt x="458" y="396"/>
                  </a:lnTo>
                  <a:lnTo>
                    <a:pt x="458" y="396"/>
                  </a:lnTo>
                  <a:lnTo>
                    <a:pt x="457" y="396"/>
                  </a:lnTo>
                  <a:lnTo>
                    <a:pt x="466" y="375"/>
                  </a:lnTo>
                  <a:lnTo>
                    <a:pt x="452" y="385"/>
                  </a:lnTo>
                  <a:lnTo>
                    <a:pt x="440" y="396"/>
                  </a:lnTo>
                  <a:lnTo>
                    <a:pt x="429" y="411"/>
                  </a:lnTo>
                  <a:lnTo>
                    <a:pt x="416" y="424"/>
                  </a:lnTo>
                  <a:lnTo>
                    <a:pt x="401" y="432"/>
                  </a:lnTo>
                  <a:lnTo>
                    <a:pt x="385" y="435"/>
                  </a:lnTo>
                  <a:lnTo>
                    <a:pt x="369" y="435"/>
                  </a:lnTo>
                  <a:lnTo>
                    <a:pt x="355" y="431"/>
                  </a:lnTo>
                  <a:lnTo>
                    <a:pt x="341" y="424"/>
                  </a:lnTo>
                  <a:lnTo>
                    <a:pt x="330" y="413"/>
                  </a:lnTo>
                  <a:lnTo>
                    <a:pt x="323" y="400"/>
                  </a:lnTo>
                  <a:lnTo>
                    <a:pt x="319" y="386"/>
                  </a:lnTo>
                  <a:lnTo>
                    <a:pt x="322" y="370"/>
                  </a:lnTo>
                  <a:lnTo>
                    <a:pt x="329" y="353"/>
                  </a:lnTo>
                  <a:lnTo>
                    <a:pt x="371" y="293"/>
                  </a:lnTo>
                  <a:lnTo>
                    <a:pt x="411" y="230"/>
                  </a:lnTo>
                  <a:lnTo>
                    <a:pt x="332" y="314"/>
                  </a:lnTo>
                  <a:lnTo>
                    <a:pt x="257" y="399"/>
                  </a:lnTo>
                  <a:lnTo>
                    <a:pt x="182" y="488"/>
                  </a:lnTo>
                  <a:lnTo>
                    <a:pt x="111" y="578"/>
                  </a:lnTo>
                  <a:lnTo>
                    <a:pt x="98" y="591"/>
                  </a:lnTo>
                  <a:lnTo>
                    <a:pt x="82" y="598"/>
                  </a:lnTo>
                  <a:lnTo>
                    <a:pt x="66" y="601"/>
                  </a:lnTo>
                  <a:lnTo>
                    <a:pt x="50" y="600"/>
                  </a:lnTo>
                  <a:lnTo>
                    <a:pt x="34" y="596"/>
                  </a:lnTo>
                  <a:lnTo>
                    <a:pt x="22" y="589"/>
                  </a:lnTo>
                  <a:lnTo>
                    <a:pt x="10" y="578"/>
                  </a:lnTo>
                  <a:lnTo>
                    <a:pt x="2" y="565"/>
                  </a:lnTo>
                  <a:lnTo>
                    <a:pt x="0" y="551"/>
                  </a:lnTo>
                  <a:lnTo>
                    <a:pt x="2" y="536"/>
                  </a:lnTo>
                  <a:lnTo>
                    <a:pt x="12" y="520"/>
                  </a:lnTo>
                  <a:lnTo>
                    <a:pt x="76" y="439"/>
                  </a:lnTo>
                  <a:lnTo>
                    <a:pt x="141" y="357"/>
                  </a:lnTo>
                  <a:lnTo>
                    <a:pt x="208" y="278"/>
                  </a:lnTo>
                  <a:lnTo>
                    <a:pt x="278" y="200"/>
                  </a:lnTo>
                  <a:lnTo>
                    <a:pt x="350" y="125"/>
                  </a:lnTo>
                  <a:lnTo>
                    <a:pt x="367" y="109"/>
                  </a:lnTo>
                  <a:lnTo>
                    <a:pt x="386" y="91"/>
                  </a:lnTo>
                  <a:lnTo>
                    <a:pt x="406" y="72"/>
                  </a:lnTo>
                  <a:lnTo>
                    <a:pt x="426" y="53"/>
                  </a:lnTo>
                  <a:lnTo>
                    <a:pt x="447" y="36"/>
                  </a:lnTo>
                  <a:lnTo>
                    <a:pt x="471" y="21"/>
                  </a:lnTo>
                  <a:lnTo>
                    <a:pt x="494" y="9"/>
                  </a:lnTo>
                  <a:lnTo>
                    <a:pt x="518" y="2"/>
                  </a:lnTo>
                  <a:lnTo>
                    <a:pt x="5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grpSp>
      <p:sp>
        <p:nvSpPr>
          <p:cNvPr id="47" name="Freeform 63">
            <a:extLst>
              <a:ext uri="{FF2B5EF4-FFF2-40B4-BE49-F238E27FC236}">
                <a16:creationId xmlns:a16="http://schemas.microsoft.com/office/drawing/2014/main" id="{07E20084-FA07-F415-4654-96E91AEFC599}"/>
              </a:ext>
            </a:extLst>
          </p:cNvPr>
          <p:cNvSpPr/>
          <p:nvPr/>
        </p:nvSpPr>
        <p:spPr>
          <a:xfrm>
            <a:off x="7833255" y="2449270"/>
            <a:ext cx="668552" cy="649917"/>
          </a:xfrm>
          <a:custGeom>
            <a:avLst/>
            <a:gdLst>
              <a:gd name="connsiteX0" fmla="*/ 0 w 451326"/>
              <a:gd name="connsiteY0" fmla="*/ 112601 h 563005"/>
              <a:gd name="connsiteX1" fmla="*/ 225663 w 451326"/>
              <a:gd name="connsiteY1" fmla="*/ 112601 h 563005"/>
              <a:gd name="connsiteX2" fmla="*/ 225663 w 451326"/>
              <a:gd name="connsiteY2" fmla="*/ 0 h 563005"/>
              <a:gd name="connsiteX3" fmla="*/ 451326 w 451326"/>
              <a:gd name="connsiteY3" fmla="*/ 281503 h 563005"/>
              <a:gd name="connsiteX4" fmla="*/ 225663 w 451326"/>
              <a:gd name="connsiteY4" fmla="*/ 563005 h 563005"/>
              <a:gd name="connsiteX5" fmla="*/ 225663 w 451326"/>
              <a:gd name="connsiteY5" fmla="*/ 450404 h 563005"/>
              <a:gd name="connsiteX6" fmla="*/ 0 w 451326"/>
              <a:gd name="connsiteY6" fmla="*/ 450404 h 563005"/>
              <a:gd name="connsiteX7" fmla="*/ 0 w 451326"/>
              <a:gd name="connsiteY7" fmla="*/ 112601 h 56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326" h="563005">
                <a:moveTo>
                  <a:pt x="0" y="112601"/>
                </a:moveTo>
                <a:lnTo>
                  <a:pt x="225663" y="112601"/>
                </a:lnTo>
                <a:lnTo>
                  <a:pt x="225663" y="0"/>
                </a:lnTo>
                <a:lnTo>
                  <a:pt x="451326" y="281503"/>
                </a:lnTo>
                <a:lnTo>
                  <a:pt x="225663" y="563005"/>
                </a:lnTo>
                <a:lnTo>
                  <a:pt x="225663" y="450404"/>
                </a:lnTo>
                <a:lnTo>
                  <a:pt x="0" y="450404"/>
                </a:lnTo>
                <a:lnTo>
                  <a:pt x="0" y="112601"/>
                </a:lnTo>
                <a:close/>
              </a:path>
            </a:pathLst>
          </a:custGeom>
          <a:solidFill>
            <a:schemeClr val="bg1">
              <a:lumMod val="65000"/>
            </a:scheme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0" tIns="112601" rIns="135398" bIns="112601"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endParaRPr kumimoji="0" lang="es-CO" sz="11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endParaRPr>
          </a:p>
        </p:txBody>
      </p:sp>
      <p:sp>
        <p:nvSpPr>
          <p:cNvPr id="48" name="Freeform 6">
            <a:extLst>
              <a:ext uri="{FF2B5EF4-FFF2-40B4-BE49-F238E27FC236}">
                <a16:creationId xmlns:a16="http://schemas.microsoft.com/office/drawing/2014/main" id="{E26A02CF-7FAE-11A6-DE47-05CE3B760F56}"/>
              </a:ext>
            </a:extLst>
          </p:cNvPr>
          <p:cNvSpPr>
            <a:spLocks noEditPoints="1"/>
          </p:cNvSpPr>
          <p:nvPr/>
        </p:nvSpPr>
        <p:spPr bwMode="auto">
          <a:xfrm>
            <a:off x="10008529" y="2031930"/>
            <a:ext cx="916640" cy="916640"/>
          </a:xfrm>
          <a:custGeom>
            <a:avLst/>
            <a:gdLst>
              <a:gd name="T0" fmla="*/ 3024 w 4049"/>
              <a:gd name="T1" fmla="*/ 2600 h 4047"/>
              <a:gd name="T2" fmla="*/ 3472 w 4049"/>
              <a:gd name="T3" fmla="*/ 3048 h 4047"/>
              <a:gd name="T4" fmla="*/ 3540 w 4049"/>
              <a:gd name="T5" fmla="*/ 3191 h 4047"/>
              <a:gd name="T6" fmla="*/ 3416 w 4049"/>
              <a:gd name="T7" fmla="*/ 3288 h 4047"/>
              <a:gd name="T8" fmla="*/ 2796 w 4049"/>
              <a:gd name="T9" fmla="*/ 3218 h 4047"/>
              <a:gd name="T10" fmla="*/ 2812 w 4049"/>
              <a:gd name="T11" fmla="*/ 2577 h 4047"/>
              <a:gd name="T12" fmla="*/ 2960 w 4049"/>
              <a:gd name="T13" fmla="*/ 2280 h 4047"/>
              <a:gd name="T14" fmla="*/ 2555 w 4049"/>
              <a:gd name="T15" fmla="*/ 2450 h 4047"/>
              <a:gd name="T16" fmla="*/ 2312 w 4049"/>
              <a:gd name="T17" fmla="*/ 2811 h 4047"/>
              <a:gd name="T18" fmla="*/ 2312 w 4049"/>
              <a:gd name="T19" fmla="*/ 3261 h 4047"/>
              <a:gd name="T20" fmla="*/ 2555 w 4049"/>
              <a:gd name="T21" fmla="*/ 3620 h 4047"/>
              <a:gd name="T22" fmla="*/ 2960 w 4049"/>
              <a:gd name="T23" fmla="*/ 3790 h 4047"/>
              <a:gd name="T24" fmla="*/ 3398 w 4049"/>
              <a:gd name="T25" fmla="*/ 3703 h 4047"/>
              <a:gd name="T26" fmla="*/ 3705 w 4049"/>
              <a:gd name="T27" fmla="*/ 3396 h 4047"/>
              <a:gd name="T28" fmla="*/ 3792 w 4049"/>
              <a:gd name="T29" fmla="*/ 2958 h 4047"/>
              <a:gd name="T30" fmla="*/ 3622 w 4049"/>
              <a:gd name="T31" fmla="*/ 2553 h 4047"/>
              <a:gd name="T32" fmla="*/ 3263 w 4049"/>
              <a:gd name="T33" fmla="*/ 2311 h 4047"/>
              <a:gd name="T34" fmla="*/ 1772 w 4049"/>
              <a:gd name="T35" fmla="*/ 2782 h 4047"/>
              <a:gd name="T36" fmla="*/ 506 w 4049"/>
              <a:gd name="T37" fmla="*/ 2782 h 4047"/>
              <a:gd name="T38" fmla="*/ 3372 w 4049"/>
              <a:gd name="T39" fmla="*/ 2081 h 4047"/>
              <a:gd name="T40" fmla="*/ 3781 w 4049"/>
              <a:gd name="T41" fmla="*/ 2349 h 4047"/>
              <a:gd name="T42" fmla="*/ 4016 w 4049"/>
              <a:gd name="T43" fmla="*/ 2780 h 4047"/>
              <a:gd name="T44" fmla="*/ 4016 w 4049"/>
              <a:gd name="T45" fmla="*/ 3291 h 4047"/>
              <a:gd name="T46" fmla="*/ 3781 w 4049"/>
              <a:gd name="T47" fmla="*/ 3721 h 4047"/>
              <a:gd name="T48" fmla="*/ 3372 w 4049"/>
              <a:gd name="T49" fmla="*/ 3991 h 4047"/>
              <a:gd name="T50" fmla="*/ 2864 w 4049"/>
              <a:gd name="T51" fmla="*/ 4033 h 4047"/>
              <a:gd name="T52" fmla="*/ 2413 w 4049"/>
              <a:gd name="T53" fmla="*/ 3832 h 4047"/>
              <a:gd name="T54" fmla="*/ 2113 w 4049"/>
              <a:gd name="T55" fmla="*/ 3448 h 4047"/>
              <a:gd name="T56" fmla="*/ 2028 w 4049"/>
              <a:gd name="T57" fmla="*/ 2948 h 4047"/>
              <a:gd name="T58" fmla="*/ 2191 w 4049"/>
              <a:gd name="T59" fmla="*/ 2478 h 4047"/>
              <a:gd name="T60" fmla="*/ 2550 w 4049"/>
              <a:gd name="T61" fmla="*/ 2148 h 4047"/>
              <a:gd name="T62" fmla="*/ 3037 w 4049"/>
              <a:gd name="T63" fmla="*/ 2024 h 4047"/>
              <a:gd name="T64" fmla="*/ 1265 w 4049"/>
              <a:gd name="T65" fmla="*/ 1518 h 4047"/>
              <a:gd name="T66" fmla="*/ 1012 w 4049"/>
              <a:gd name="T67" fmla="*/ 1518 h 4047"/>
              <a:gd name="T68" fmla="*/ 379 w 4049"/>
              <a:gd name="T69" fmla="*/ 632 h 4047"/>
              <a:gd name="T70" fmla="*/ 484 w 4049"/>
              <a:gd name="T71" fmla="*/ 837 h 4047"/>
              <a:gd name="T72" fmla="*/ 713 w 4049"/>
              <a:gd name="T73" fmla="*/ 872 h 4047"/>
              <a:gd name="T74" fmla="*/ 873 w 4049"/>
              <a:gd name="T75" fmla="*/ 712 h 4047"/>
              <a:gd name="T76" fmla="*/ 2407 w 4049"/>
              <a:gd name="T77" fmla="*/ 673 h 4047"/>
              <a:gd name="T78" fmla="*/ 2541 w 4049"/>
              <a:gd name="T79" fmla="*/ 857 h 4047"/>
              <a:gd name="T80" fmla="*/ 2774 w 4049"/>
              <a:gd name="T81" fmla="*/ 857 h 4047"/>
              <a:gd name="T82" fmla="*/ 2907 w 4049"/>
              <a:gd name="T83" fmla="*/ 673 h 4047"/>
              <a:gd name="T84" fmla="*/ 3142 w 4049"/>
              <a:gd name="T85" fmla="*/ 537 h 4047"/>
              <a:gd name="T86" fmla="*/ 3286 w 4049"/>
              <a:gd name="T87" fmla="*/ 739 h 4047"/>
              <a:gd name="T88" fmla="*/ 253 w 4049"/>
              <a:gd name="T89" fmla="*/ 3010 h 4047"/>
              <a:gd name="T90" fmla="*/ 274 w 4049"/>
              <a:gd name="T91" fmla="*/ 3288 h 4047"/>
              <a:gd name="T92" fmla="*/ 53 w 4049"/>
              <a:gd name="T93" fmla="*/ 3175 h 4047"/>
              <a:gd name="T94" fmla="*/ 3 w 4049"/>
              <a:gd name="T95" fmla="*/ 739 h 4047"/>
              <a:gd name="T96" fmla="*/ 148 w 4049"/>
              <a:gd name="T97" fmla="*/ 537 h 4047"/>
              <a:gd name="T98" fmla="*/ 2712 w 4049"/>
              <a:gd name="T99" fmla="*/ 13 h 4047"/>
              <a:gd name="T100" fmla="*/ 2784 w 4049"/>
              <a:gd name="T101" fmla="*/ 632 h 4047"/>
              <a:gd name="T102" fmla="*/ 2686 w 4049"/>
              <a:gd name="T103" fmla="*/ 755 h 4047"/>
              <a:gd name="T104" fmla="*/ 2544 w 4049"/>
              <a:gd name="T105" fmla="*/ 688 h 4047"/>
              <a:gd name="T106" fmla="*/ 2558 w 4049"/>
              <a:gd name="T107" fmla="*/ 48 h 4047"/>
              <a:gd name="T108" fmla="*/ 661 w 4049"/>
              <a:gd name="T109" fmla="*/ 3 h 4047"/>
              <a:gd name="T110" fmla="*/ 759 w 4049"/>
              <a:gd name="T111" fmla="*/ 126 h 4047"/>
              <a:gd name="T112" fmla="*/ 688 w 4049"/>
              <a:gd name="T113" fmla="*/ 745 h 4047"/>
              <a:gd name="T114" fmla="*/ 534 w 4049"/>
              <a:gd name="T115" fmla="*/ 711 h 4047"/>
              <a:gd name="T116" fmla="*/ 519 w 4049"/>
              <a:gd name="T117" fmla="*/ 71 h 4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9" h="4047">
                <a:moveTo>
                  <a:pt x="2910" y="2530"/>
                </a:moveTo>
                <a:lnTo>
                  <a:pt x="2939" y="2532"/>
                </a:lnTo>
                <a:lnTo>
                  <a:pt x="2966" y="2542"/>
                </a:lnTo>
                <a:lnTo>
                  <a:pt x="2989" y="2557"/>
                </a:lnTo>
                <a:lnTo>
                  <a:pt x="3009" y="2577"/>
                </a:lnTo>
                <a:lnTo>
                  <a:pt x="3024" y="2600"/>
                </a:lnTo>
                <a:lnTo>
                  <a:pt x="3034" y="2627"/>
                </a:lnTo>
                <a:lnTo>
                  <a:pt x="3037" y="2655"/>
                </a:lnTo>
                <a:lnTo>
                  <a:pt x="3037" y="3036"/>
                </a:lnTo>
                <a:lnTo>
                  <a:pt x="3416" y="3036"/>
                </a:lnTo>
                <a:lnTo>
                  <a:pt x="3445" y="3038"/>
                </a:lnTo>
                <a:lnTo>
                  <a:pt x="3472" y="3048"/>
                </a:lnTo>
                <a:lnTo>
                  <a:pt x="3495" y="3063"/>
                </a:lnTo>
                <a:lnTo>
                  <a:pt x="3515" y="3083"/>
                </a:lnTo>
                <a:lnTo>
                  <a:pt x="3530" y="3106"/>
                </a:lnTo>
                <a:lnTo>
                  <a:pt x="3540" y="3133"/>
                </a:lnTo>
                <a:lnTo>
                  <a:pt x="3543" y="3163"/>
                </a:lnTo>
                <a:lnTo>
                  <a:pt x="3540" y="3191"/>
                </a:lnTo>
                <a:lnTo>
                  <a:pt x="3530" y="3218"/>
                </a:lnTo>
                <a:lnTo>
                  <a:pt x="3515" y="3241"/>
                </a:lnTo>
                <a:lnTo>
                  <a:pt x="3495" y="3261"/>
                </a:lnTo>
                <a:lnTo>
                  <a:pt x="3472" y="3276"/>
                </a:lnTo>
                <a:lnTo>
                  <a:pt x="3445" y="3286"/>
                </a:lnTo>
                <a:lnTo>
                  <a:pt x="3416" y="3288"/>
                </a:lnTo>
                <a:lnTo>
                  <a:pt x="2910" y="3288"/>
                </a:lnTo>
                <a:lnTo>
                  <a:pt x="2881" y="3286"/>
                </a:lnTo>
                <a:lnTo>
                  <a:pt x="2855" y="3276"/>
                </a:lnTo>
                <a:lnTo>
                  <a:pt x="2832" y="3261"/>
                </a:lnTo>
                <a:lnTo>
                  <a:pt x="2812" y="3241"/>
                </a:lnTo>
                <a:lnTo>
                  <a:pt x="2796" y="3218"/>
                </a:lnTo>
                <a:lnTo>
                  <a:pt x="2787" y="3191"/>
                </a:lnTo>
                <a:lnTo>
                  <a:pt x="2784" y="3163"/>
                </a:lnTo>
                <a:lnTo>
                  <a:pt x="2784" y="2655"/>
                </a:lnTo>
                <a:lnTo>
                  <a:pt x="2787" y="2627"/>
                </a:lnTo>
                <a:lnTo>
                  <a:pt x="2796" y="2600"/>
                </a:lnTo>
                <a:lnTo>
                  <a:pt x="2812" y="2577"/>
                </a:lnTo>
                <a:lnTo>
                  <a:pt x="2832" y="2557"/>
                </a:lnTo>
                <a:lnTo>
                  <a:pt x="2855" y="2542"/>
                </a:lnTo>
                <a:lnTo>
                  <a:pt x="2881" y="2532"/>
                </a:lnTo>
                <a:lnTo>
                  <a:pt x="2910" y="2530"/>
                </a:lnTo>
                <a:close/>
                <a:moveTo>
                  <a:pt x="3037" y="2276"/>
                </a:moveTo>
                <a:lnTo>
                  <a:pt x="2960" y="2280"/>
                </a:lnTo>
                <a:lnTo>
                  <a:pt x="2883" y="2292"/>
                </a:lnTo>
                <a:lnTo>
                  <a:pt x="2811" y="2311"/>
                </a:lnTo>
                <a:lnTo>
                  <a:pt x="2742" y="2337"/>
                </a:lnTo>
                <a:lnTo>
                  <a:pt x="2675" y="2369"/>
                </a:lnTo>
                <a:lnTo>
                  <a:pt x="2612" y="2407"/>
                </a:lnTo>
                <a:lnTo>
                  <a:pt x="2555" y="2450"/>
                </a:lnTo>
                <a:lnTo>
                  <a:pt x="2500" y="2499"/>
                </a:lnTo>
                <a:lnTo>
                  <a:pt x="2451" y="2553"/>
                </a:lnTo>
                <a:lnTo>
                  <a:pt x="2407" y="2611"/>
                </a:lnTo>
                <a:lnTo>
                  <a:pt x="2369" y="2674"/>
                </a:lnTo>
                <a:lnTo>
                  <a:pt x="2337" y="2740"/>
                </a:lnTo>
                <a:lnTo>
                  <a:pt x="2312" y="2811"/>
                </a:lnTo>
                <a:lnTo>
                  <a:pt x="2292" y="2883"/>
                </a:lnTo>
                <a:lnTo>
                  <a:pt x="2281" y="2958"/>
                </a:lnTo>
                <a:lnTo>
                  <a:pt x="2278" y="3036"/>
                </a:lnTo>
                <a:lnTo>
                  <a:pt x="2281" y="3113"/>
                </a:lnTo>
                <a:lnTo>
                  <a:pt x="2292" y="3188"/>
                </a:lnTo>
                <a:lnTo>
                  <a:pt x="2312" y="3261"/>
                </a:lnTo>
                <a:lnTo>
                  <a:pt x="2337" y="3331"/>
                </a:lnTo>
                <a:lnTo>
                  <a:pt x="2369" y="3396"/>
                </a:lnTo>
                <a:lnTo>
                  <a:pt x="2407" y="3459"/>
                </a:lnTo>
                <a:lnTo>
                  <a:pt x="2451" y="3518"/>
                </a:lnTo>
                <a:lnTo>
                  <a:pt x="2500" y="3572"/>
                </a:lnTo>
                <a:lnTo>
                  <a:pt x="2555" y="3620"/>
                </a:lnTo>
                <a:lnTo>
                  <a:pt x="2612" y="3665"/>
                </a:lnTo>
                <a:lnTo>
                  <a:pt x="2675" y="3703"/>
                </a:lnTo>
                <a:lnTo>
                  <a:pt x="2742" y="3735"/>
                </a:lnTo>
                <a:lnTo>
                  <a:pt x="2811" y="3761"/>
                </a:lnTo>
                <a:lnTo>
                  <a:pt x="2883" y="3779"/>
                </a:lnTo>
                <a:lnTo>
                  <a:pt x="2960" y="3790"/>
                </a:lnTo>
                <a:lnTo>
                  <a:pt x="3037" y="3794"/>
                </a:lnTo>
                <a:lnTo>
                  <a:pt x="3115" y="3790"/>
                </a:lnTo>
                <a:lnTo>
                  <a:pt x="3190" y="3779"/>
                </a:lnTo>
                <a:lnTo>
                  <a:pt x="3263" y="3761"/>
                </a:lnTo>
                <a:lnTo>
                  <a:pt x="3331" y="3735"/>
                </a:lnTo>
                <a:lnTo>
                  <a:pt x="3398" y="3703"/>
                </a:lnTo>
                <a:lnTo>
                  <a:pt x="3461" y="3665"/>
                </a:lnTo>
                <a:lnTo>
                  <a:pt x="3520" y="3620"/>
                </a:lnTo>
                <a:lnTo>
                  <a:pt x="3573" y="3572"/>
                </a:lnTo>
                <a:lnTo>
                  <a:pt x="3622" y="3518"/>
                </a:lnTo>
                <a:lnTo>
                  <a:pt x="3666" y="3459"/>
                </a:lnTo>
                <a:lnTo>
                  <a:pt x="3705" y="3396"/>
                </a:lnTo>
                <a:lnTo>
                  <a:pt x="3737" y="3331"/>
                </a:lnTo>
                <a:lnTo>
                  <a:pt x="3761" y="3261"/>
                </a:lnTo>
                <a:lnTo>
                  <a:pt x="3781" y="3188"/>
                </a:lnTo>
                <a:lnTo>
                  <a:pt x="3792" y="3113"/>
                </a:lnTo>
                <a:lnTo>
                  <a:pt x="3796" y="3036"/>
                </a:lnTo>
                <a:lnTo>
                  <a:pt x="3792" y="2958"/>
                </a:lnTo>
                <a:lnTo>
                  <a:pt x="3781" y="2883"/>
                </a:lnTo>
                <a:lnTo>
                  <a:pt x="3761" y="2811"/>
                </a:lnTo>
                <a:lnTo>
                  <a:pt x="3737" y="2740"/>
                </a:lnTo>
                <a:lnTo>
                  <a:pt x="3705" y="2674"/>
                </a:lnTo>
                <a:lnTo>
                  <a:pt x="3666" y="2611"/>
                </a:lnTo>
                <a:lnTo>
                  <a:pt x="3622" y="2553"/>
                </a:lnTo>
                <a:lnTo>
                  <a:pt x="3573" y="2499"/>
                </a:lnTo>
                <a:lnTo>
                  <a:pt x="3520" y="2450"/>
                </a:lnTo>
                <a:lnTo>
                  <a:pt x="3461" y="2407"/>
                </a:lnTo>
                <a:lnTo>
                  <a:pt x="3398" y="2369"/>
                </a:lnTo>
                <a:lnTo>
                  <a:pt x="3331" y="2337"/>
                </a:lnTo>
                <a:lnTo>
                  <a:pt x="3263" y="2311"/>
                </a:lnTo>
                <a:lnTo>
                  <a:pt x="3190" y="2292"/>
                </a:lnTo>
                <a:lnTo>
                  <a:pt x="3115" y="2280"/>
                </a:lnTo>
                <a:lnTo>
                  <a:pt x="3037" y="2276"/>
                </a:lnTo>
                <a:close/>
                <a:moveTo>
                  <a:pt x="1265" y="2276"/>
                </a:moveTo>
                <a:lnTo>
                  <a:pt x="1772" y="2276"/>
                </a:lnTo>
                <a:lnTo>
                  <a:pt x="1772" y="2782"/>
                </a:lnTo>
                <a:lnTo>
                  <a:pt x="1265" y="2782"/>
                </a:lnTo>
                <a:lnTo>
                  <a:pt x="1265" y="2276"/>
                </a:lnTo>
                <a:close/>
                <a:moveTo>
                  <a:pt x="506" y="2276"/>
                </a:moveTo>
                <a:lnTo>
                  <a:pt x="1012" y="2276"/>
                </a:lnTo>
                <a:lnTo>
                  <a:pt x="1012" y="2782"/>
                </a:lnTo>
                <a:lnTo>
                  <a:pt x="506" y="2782"/>
                </a:lnTo>
                <a:lnTo>
                  <a:pt x="506" y="2276"/>
                </a:lnTo>
                <a:close/>
                <a:moveTo>
                  <a:pt x="3037" y="2024"/>
                </a:moveTo>
                <a:lnTo>
                  <a:pt x="3125" y="2028"/>
                </a:lnTo>
                <a:lnTo>
                  <a:pt x="3210" y="2039"/>
                </a:lnTo>
                <a:lnTo>
                  <a:pt x="3292" y="2056"/>
                </a:lnTo>
                <a:lnTo>
                  <a:pt x="3372" y="2081"/>
                </a:lnTo>
                <a:lnTo>
                  <a:pt x="3450" y="2112"/>
                </a:lnTo>
                <a:lnTo>
                  <a:pt x="3524" y="2148"/>
                </a:lnTo>
                <a:lnTo>
                  <a:pt x="3594" y="2190"/>
                </a:lnTo>
                <a:lnTo>
                  <a:pt x="3660" y="2238"/>
                </a:lnTo>
                <a:lnTo>
                  <a:pt x="3723" y="2291"/>
                </a:lnTo>
                <a:lnTo>
                  <a:pt x="3781" y="2349"/>
                </a:lnTo>
                <a:lnTo>
                  <a:pt x="3834" y="2412"/>
                </a:lnTo>
                <a:lnTo>
                  <a:pt x="3882" y="2478"/>
                </a:lnTo>
                <a:lnTo>
                  <a:pt x="3925" y="2548"/>
                </a:lnTo>
                <a:lnTo>
                  <a:pt x="3961" y="2622"/>
                </a:lnTo>
                <a:lnTo>
                  <a:pt x="3991" y="2700"/>
                </a:lnTo>
                <a:lnTo>
                  <a:pt x="4016" y="2780"/>
                </a:lnTo>
                <a:lnTo>
                  <a:pt x="4035" y="2863"/>
                </a:lnTo>
                <a:lnTo>
                  <a:pt x="4046" y="2948"/>
                </a:lnTo>
                <a:lnTo>
                  <a:pt x="4049" y="3036"/>
                </a:lnTo>
                <a:lnTo>
                  <a:pt x="4046" y="3123"/>
                </a:lnTo>
                <a:lnTo>
                  <a:pt x="4035" y="3208"/>
                </a:lnTo>
                <a:lnTo>
                  <a:pt x="4016" y="3291"/>
                </a:lnTo>
                <a:lnTo>
                  <a:pt x="3991" y="3371"/>
                </a:lnTo>
                <a:lnTo>
                  <a:pt x="3961" y="3448"/>
                </a:lnTo>
                <a:lnTo>
                  <a:pt x="3925" y="3522"/>
                </a:lnTo>
                <a:lnTo>
                  <a:pt x="3882" y="3593"/>
                </a:lnTo>
                <a:lnTo>
                  <a:pt x="3834" y="3660"/>
                </a:lnTo>
                <a:lnTo>
                  <a:pt x="3781" y="3721"/>
                </a:lnTo>
                <a:lnTo>
                  <a:pt x="3723" y="3779"/>
                </a:lnTo>
                <a:lnTo>
                  <a:pt x="3660" y="3832"/>
                </a:lnTo>
                <a:lnTo>
                  <a:pt x="3594" y="3880"/>
                </a:lnTo>
                <a:lnTo>
                  <a:pt x="3524" y="3923"/>
                </a:lnTo>
                <a:lnTo>
                  <a:pt x="3450" y="3960"/>
                </a:lnTo>
                <a:lnTo>
                  <a:pt x="3372" y="3991"/>
                </a:lnTo>
                <a:lnTo>
                  <a:pt x="3292" y="4015"/>
                </a:lnTo>
                <a:lnTo>
                  <a:pt x="3210" y="4033"/>
                </a:lnTo>
                <a:lnTo>
                  <a:pt x="3125" y="4044"/>
                </a:lnTo>
                <a:lnTo>
                  <a:pt x="3037" y="4047"/>
                </a:lnTo>
                <a:lnTo>
                  <a:pt x="2950" y="4044"/>
                </a:lnTo>
                <a:lnTo>
                  <a:pt x="2864" y="4033"/>
                </a:lnTo>
                <a:lnTo>
                  <a:pt x="2781" y="4015"/>
                </a:lnTo>
                <a:lnTo>
                  <a:pt x="2701" y="3991"/>
                </a:lnTo>
                <a:lnTo>
                  <a:pt x="2624" y="3960"/>
                </a:lnTo>
                <a:lnTo>
                  <a:pt x="2550" y="3923"/>
                </a:lnTo>
                <a:lnTo>
                  <a:pt x="2479" y="3880"/>
                </a:lnTo>
                <a:lnTo>
                  <a:pt x="2413" y="3832"/>
                </a:lnTo>
                <a:lnTo>
                  <a:pt x="2350" y="3779"/>
                </a:lnTo>
                <a:lnTo>
                  <a:pt x="2292" y="3721"/>
                </a:lnTo>
                <a:lnTo>
                  <a:pt x="2239" y="3660"/>
                </a:lnTo>
                <a:lnTo>
                  <a:pt x="2191" y="3593"/>
                </a:lnTo>
                <a:lnTo>
                  <a:pt x="2150" y="3522"/>
                </a:lnTo>
                <a:lnTo>
                  <a:pt x="2113" y="3448"/>
                </a:lnTo>
                <a:lnTo>
                  <a:pt x="2082" y="3371"/>
                </a:lnTo>
                <a:lnTo>
                  <a:pt x="2057" y="3291"/>
                </a:lnTo>
                <a:lnTo>
                  <a:pt x="2039" y="3208"/>
                </a:lnTo>
                <a:lnTo>
                  <a:pt x="2028" y="3123"/>
                </a:lnTo>
                <a:lnTo>
                  <a:pt x="2024" y="3036"/>
                </a:lnTo>
                <a:lnTo>
                  <a:pt x="2028" y="2948"/>
                </a:lnTo>
                <a:lnTo>
                  <a:pt x="2039" y="2863"/>
                </a:lnTo>
                <a:lnTo>
                  <a:pt x="2057" y="2780"/>
                </a:lnTo>
                <a:lnTo>
                  <a:pt x="2082" y="2700"/>
                </a:lnTo>
                <a:lnTo>
                  <a:pt x="2113" y="2622"/>
                </a:lnTo>
                <a:lnTo>
                  <a:pt x="2150" y="2548"/>
                </a:lnTo>
                <a:lnTo>
                  <a:pt x="2191" y="2478"/>
                </a:lnTo>
                <a:lnTo>
                  <a:pt x="2239" y="2412"/>
                </a:lnTo>
                <a:lnTo>
                  <a:pt x="2292" y="2349"/>
                </a:lnTo>
                <a:lnTo>
                  <a:pt x="2350" y="2291"/>
                </a:lnTo>
                <a:lnTo>
                  <a:pt x="2413" y="2238"/>
                </a:lnTo>
                <a:lnTo>
                  <a:pt x="2479" y="2190"/>
                </a:lnTo>
                <a:lnTo>
                  <a:pt x="2550" y="2148"/>
                </a:lnTo>
                <a:lnTo>
                  <a:pt x="2624" y="2112"/>
                </a:lnTo>
                <a:lnTo>
                  <a:pt x="2701" y="2081"/>
                </a:lnTo>
                <a:lnTo>
                  <a:pt x="2781" y="2056"/>
                </a:lnTo>
                <a:lnTo>
                  <a:pt x="2864" y="2039"/>
                </a:lnTo>
                <a:lnTo>
                  <a:pt x="2950" y="2028"/>
                </a:lnTo>
                <a:lnTo>
                  <a:pt x="3037" y="2024"/>
                </a:lnTo>
                <a:close/>
                <a:moveTo>
                  <a:pt x="2024" y="1518"/>
                </a:moveTo>
                <a:lnTo>
                  <a:pt x="2530" y="1518"/>
                </a:lnTo>
                <a:lnTo>
                  <a:pt x="2530" y="2024"/>
                </a:lnTo>
                <a:lnTo>
                  <a:pt x="2024" y="2024"/>
                </a:lnTo>
                <a:lnTo>
                  <a:pt x="2024" y="1518"/>
                </a:lnTo>
                <a:close/>
                <a:moveTo>
                  <a:pt x="1265" y="1518"/>
                </a:moveTo>
                <a:lnTo>
                  <a:pt x="1772" y="1518"/>
                </a:lnTo>
                <a:lnTo>
                  <a:pt x="1772" y="2024"/>
                </a:lnTo>
                <a:lnTo>
                  <a:pt x="1265" y="2024"/>
                </a:lnTo>
                <a:lnTo>
                  <a:pt x="1265" y="1518"/>
                </a:lnTo>
                <a:close/>
                <a:moveTo>
                  <a:pt x="506" y="1518"/>
                </a:moveTo>
                <a:lnTo>
                  <a:pt x="1012" y="1518"/>
                </a:lnTo>
                <a:lnTo>
                  <a:pt x="1012" y="2024"/>
                </a:lnTo>
                <a:lnTo>
                  <a:pt x="506" y="2024"/>
                </a:lnTo>
                <a:lnTo>
                  <a:pt x="506" y="1518"/>
                </a:lnTo>
                <a:close/>
                <a:moveTo>
                  <a:pt x="274" y="505"/>
                </a:moveTo>
                <a:lnTo>
                  <a:pt x="379" y="505"/>
                </a:lnTo>
                <a:lnTo>
                  <a:pt x="379" y="632"/>
                </a:lnTo>
                <a:lnTo>
                  <a:pt x="383" y="673"/>
                </a:lnTo>
                <a:lnTo>
                  <a:pt x="393" y="712"/>
                </a:lnTo>
                <a:lnTo>
                  <a:pt x="407" y="748"/>
                </a:lnTo>
                <a:lnTo>
                  <a:pt x="428" y="781"/>
                </a:lnTo>
                <a:lnTo>
                  <a:pt x="454" y="811"/>
                </a:lnTo>
                <a:lnTo>
                  <a:pt x="484" y="837"/>
                </a:lnTo>
                <a:lnTo>
                  <a:pt x="516" y="857"/>
                </a:lnTo>
                <a:lnTo>
                  <a:pt x="553" y="872"/>
                </a:lnTo>
                <a:lnTo>
                  <a:pt x="592" y="882"/>
                </a:lnTo>
                <a:lnTo>
                  <a:pt x="633" y="886"/>
                </a:lnTo>
                <a:lnTo>
                  <a:pt x="673" y="882"/>
                </a:lnTo>
                <a:lnTo>
                  <a:pt x="713" y="872"/>
                </a:lnTo>
                <a:lnTo>
                  <a:pt x="748" y="857"/>
                </a:lnTo>
                <a:lnTo>
                  <a:pt x="782" y="837"/>
                </a:lnTo>
                <a:lnTo>
                  <a:pt x="811" y="811"/>
                </a:lnTo>
                <a:lnTo>
                  <a:pt x="837" y="781"/>
                </a:lnTo>
                <a:lnTo>
                  <a:pt x="857" y="748"/>
                </a:lnTo>
                <a:lnTo>
                  <a:pt x="873" y="712"/>
                </a:lnTo>
                <a:lnTo>
                  <a:pt x="883" y="673"/>
                </a:lnTo>
                <a:lnTo>
                  <a:pt x="885" y="632"/>
                </a:lnTo>
                <a:lnTo>
                  <a:pt x="885" y="505"/>
                </a:lnTo>
                <a:lnTo>
                  <a:pt x="2404" y="505"/>
                </a:lnTo>
                <a:lnTo>
                  <a:pt x="2404" y="632"/>
                </a:lnTo>
                <a:lnTo>
                  <a:pt x="2407" y="673"/>
                </a:lnTo>
                <a:lnTo>
                  <a:pt x="2417" y="712"/>
                </a:lnTo>
                <a:lnTo>
                  <a:pt x="2433" y="748"/>
                </a:lnTo>
                <a:lnTo>
                  <a:pt x="2452" y="781"/>
                </a:lnTo>
                <a:lnTo>
                  <a:pt x="2478" y="811"/>
                </a:lnTo>
                <a:lnTo>
                  <a:pt x="2508" y="837"/>
                </a:lnTo>
                <a:lnTo>
                  <a:pt x="2541" y="857"/>
                </a:lnTo>
                <a:lnTo>
                  <a:pt x="2577" y="872"/>
                </a:lnTo>
                <a:lnTo>
                  <a:pt x="2616" y="882"/>
                </a:lnTo>
                <a:lnTo>
                  <a:pt x="2657" y="886"/>
                </a:lnTo>
                <a:lnTo>
                  <a:pt x="2699" y="882"/>
                </a:lnTo>
                <a:lnTo>
                  <a:pt x="2737" y="872"/>
                </a:lnTo>
                <a:lnTo>
                  <a:pt x="2774" y="857"/>
                </a:lnTo>
                <a:lnTo>
                  <a:pt x="2807" y="837"/>
                </a:lnTo>
                <a:lnTo>
                  <a:pt x="2837" y="811"/>
                </a:lnTo>
                <a:lnTo>
                  <a:pt x="2861" y="781"/>
                </a:lnTo>
                <a:lnTo>
                  <a:pt x="2882" y="748"/>
                </a:lnTo>
                <a:lnTo>
                  <a:pt x="2897" y="712"/>
                </a:lnTo>
                <a:lnTo>
                  <a:pt x="2907" y="673"/>
                </a:lnTo>
                <a:lnTo>
                  <a:pt x="2910" y="632"/>
                </a:lnTo>
                <a:lnTo>
                  <a:pt x="2910" y="505"/>
                </a:lnTo>
                <a:lnTo>
                  <a:pt x="3016" y="505"/>
                </a:lnTo>
                <a:lnTo>
                  <a:pt x="3061" y="509"/>
                </a:lnTo>
                <a:lnTo>
                  <a:pt x="3102" y="520"/>
                </a:lnTo>
                <a:lnTo>
                  <a:pt x="3142" y="537"/>
                </a:lnTo>
                <a:lnTo>
                  <a:pt x="3178" y="560"/>
                </a:lnTo>
                <a:lnTo>
                  <a:pt x="3210" y="587"/>
                </a:lnTo>
                <a:lnTo>
                  <a:pt x="3237" y="620"/>
                </a:lnTo>
                <a:lnTo>
                  <a:pt x="3259" y="656"/>
                </a:lnTo>
                <a:lnTo>
                  <a:pt x="3276" y="696"/>
                </a:lnTo>
                <a:lnTo>
                  <a:pt x="3286" y="739"/>
                </a:lnTo>
                <a:lnTo>
                  <a:pt x="3290" y="784"/>
                </a:lnTo>
                <a:lnTo>
                  <a:pt x="3290" y="1771"/>
                </a:lnTo>
                <a:lnTo>
                  <a:pt x="3037" y="1771"/>
                </a:lnTo>
                <a:lnTo>
                  <a:pt x="3037" y="1265"/>
                </a:lnTo>
                <a:lnTo>
                  <a:pt x="253" y="1265"/>
                </a:lnTo>
                <a:lnTo>
                  <a:pt x="253" y="3010"/>
                </a:lnTo>
                <a:lnTo>
                  <a:pt x="256" y="3022"/>
                </a:lnTo>
                <a:lnTo>
                  <a:pt x="263" y="3032"/>
                </a:lnTo>
                <a:lnTo>
                  <a:pt x="274" y="3036"/>
                </a:lnTo>
                <a:lnTo>
                  <a:pt x="1772" y="3036"/>
                </a:lnTo>
                <a:lnTo>
                  <a:pt x="1772" y="3288"/>
                </a:lnTo>
                <a:lnTo>
                  <a:pt x="274" y="3288"/>
                </a:lnTo>
                <a:lnTo>
                  <a:pt x="230" y="3284"/>
                </a:lnTo>
                <a:lnTo>
                  <a:pt x="187" y="3275"/>
                </a:lnTo>
                <a:lnTo>
                  <a:pt x="148" y="3257"/>
                </a:lnTo>
                <a:lnTo>
                  <a:pt x="112" y="3235"/>
                </a:lnTo>
                <a:lnTo>
                  <a:pt x="80" y="3207"/>
                </a:lnTo>
                <a:lnTo>
                  <a:pt x="53" y="3175"/>
                </a:lnTo>
                <a:lnTo>
                  <a:pt x="31" y="3138"/>
                </a:lnTo>
                <a:lnTo>
                  <a:pt x="13" y="3099"/>
                </a:lnTo>
                <a:lnTo>
                  <a:pt x="3" y="3055"/>
                </a:lnTo>
                <a:lnTo>
                  <a:pt x="0" y="3010"/>
                </a:lnTo>
                <a:lnTo>
                  <a:pt x="0" y="784"/>
                </a:lnTo>
                <a:lnTo>
                  <a:pt x="3" y="739"/>
                </a:lnTo>
                <a:lnTo>
                  <a:pt x="13" y="696"/>
                </a:lnTo>
                <a:lnTo>
                  <a:pt x="31" y="656"/>
                </a:lnTo>
                <a:lnTo>
                  <a:pt x="53" y="620"/>
                </a:lnTo>
                <a:lnTo>
                  <a:pt x="80" y="587"/>
                </a:lnTo>
                <a:lnTo>
                  <a:pt x="112" y="560"/>
                </a:lnTo>
                <a:lnTo>
                  <a:pt x="148" y="537"/>
                </a:lnTo>
                <a:lnTo>
                  <a:pt x="187" y="520"/>
                </a:lnTo>
                <a:lnTo>
                  <a:pt x="230" y="509"/>
                </a:lnTo>
                <a:lnTo>
                  <a:pt x="274" y="505"/>
                </a:lnTo>
                <a:close/>
                <a:moveTo>
                  <a:pt x="2657" y="0"/>
                </a:moveTo>
                <a:lnTo>
                  <a:pt x="2686" y="3"/>
                </a:lnTo>
                <a:lnTo>
                  <a:pt x="2712" y="13"/>
                </a:lnTo>
                <a:lnTo>
                  <a:pt x="2737" y="28"/>
                </a:lnTo>
                <a:lnTo>
                  <a:pt x="2755" y="48"/>
                </a:lnTo>
                <a:lnTo>
                  <a:pt x="2771" y="71"/>
                </a:lnTo>
                <a:lnTo>
                  <a:pt x="2780" y="97"/>
                </a:lnTo>
                <a:lnTo>
                  <a:pt x="2784" y="126"/>
                </a:lnTo>
                <a:lnTo>
                  <a:pt x="2784" y="632"/>
                </a:lnTo>
                <a:lnTo>
                  <a:pt x="2780" y="662"/>
                </a:lnTo>
                <a:lnTo>
                  <a:pt x="2771" y="688"/>
                </a:lnTo>
                <a:lnTo>
                  <a:pt x="2755" y="711"/>
                </a:lnTo>
                <a:lnTo>
                  <a:pt x="2737" y="731"/>
                </a:lnTo>
                <a:lnTo>
                  <a:pt x="2712" y="745"/>
                </a:lnTo>
                <a:lnTo>
                  <a:pt x="2686" y="755"/>
                </a:lnTo>
                <a:lnTo>
                  <a:pt x="2657" y="759"/>
                </a:lnTo>
                <a:lnTo>
                  <a:pt x="2628" y="755"/>
                </a:lnTo>
                <a:lnTo>
                  <a:pt x="2601" y="745"/>
                </a:lnTo>
                <a:lnTo>
                  <a:pt x="2578" y="731"/>
                </a:lnTo>
                <a:lnTo>
                  <a:pt x="2558" y="711"/>
                </a:lnTo>
                <a:lnTo>
                  <a:pt x="2544" y="688"/>
                </a:lnTo>
                <a:lnTo>
                  <a:pt x="2534" y="662"/>
                </a:lnTo>
                <a:lnTo>
                  <a:pt x="2530" y="632"/>
                </a:lnTo>
                <a:lnTo>
                  <a:pt x="2530" y="126"/>
                </a:lnTo>
                <a:lnTo>
                  <a:pt x="2534" y="97"/>
                </a:lnTo>
                <a:lnTo>
                  <a:pt x="2544" y="71"/>
                </a:lnTo>
                <a:lnTo>
                  <a:pt x="2558" y="48"/>
                </a:lnTo>
                <a:lnTo>
                  <a:pt x="2578" y="28"/>
                </a:lnTo>
                <a:lnTo>
                  <a:pt x="2601" y="13"/>
                </a:lnTo>
                <a:lnTo>
                  <a:pt x="2628" y="3"/>
                </a:lnTo>
                <a:lnTo>
                  <a:pt x="2657" y="0"/>
                </a:lnTo>
                <a:close/>
                <a:moveTo>
                  <a:pt x="633" y="0"/>
                </a:moveTo>
                <a:lnTo>
                  <a:pt x="661" y="3"/>
                </a:lnTo>
                <a:lnTo>
                  <a:pt x="688" y="13"/>
                </a:lnTo>
                <a:lnTo>
                  <a:pt x="711" y="28"/>
                </a:lnTo>
                <a:lnTo>
                  <a:pt x="731" y="48"/>
                </a:lnTo>
                <a:lnTo>
                  <a:pt x="746" y="71"/>
                </a:lnTo>
                <a:lnTo>
                  <a:pt x="756" y="97"/>
                </a:lnTo>
                <a:lnTo>
                  <a:pt x="759" y="126"/>
                </a:lnTo>
                <a:lnTo>
                  <a:pt x="759" y="632"/>
                </a:lnTo>
                <a:lnTo>
                  <a:pt x="756" y="662"/>
                </a:lnTo>
                <a:lnTo>
                  <a:pt x="746" y="688"/>
                </a:lnTo>
                <a:lnTo>
                  <a:pt x="731" y="711"/>
                </a:lnTo>
                <a:lnTo>
                  <a:pt x="711" y="731"/>
                </a:lnTo>
                <a:lnTo>
                  <a:pt x="688" y="745"/>
                </a:lnTo>
                <a:lnTo>
                  <a:pt x="661" y="755"/>
                </a:lnTo>
                <a:lnTo>
                  <a:pt x="633" y="759"/>
                </a:lnTo>
                <a:lnTo>
                  <a:pt x="603" y="755"/>
                </a:lnTo>
                <a:lnTo>
                  <a:pt x="577" y="745"/>
                </a:lnTo>
                <a:lnTo>
                  <a:pt x="554" y="731"/>
                </a:lnTo>
                <a:lnTo>
                  <a:pt x="534" y="711"/>
                </a:lnTo>
                <a:lnTo>
                  <a:pt x="519" y="688"/>
                </a:lnTo>
                <a:lnTo>
                  <a:pt x="510" y="662"/>
                </a:lnTo>
                <a:lnTo>
                  <a:pt x="506" y="632"/>
                </a:lnTo>
                <a:lnTo>
                  <a:pt x="506" y="126"/>
                </a:lnTo>
                <a:lnTo>
                  <a:pt x="510" y="97"/>
                </a:lnTo>
                <a:lnTo>
                  <a:pt x="519" y="71"/>
                </a:lnTo>
                <a:lnTo>
                  <a:pt x="534" y="48"/>
                </a:lnTo>
                <a:lnTo>
                  <a:pt x="554" y="28"/>
                </a:lnTo>
                <a:lnTo>
                  <a:pt x="577" y="13"/>
                </a:lnTo>
                <a:lnTo>
                  <a:pt x="603" y="3"/>
                </a:lnTo>
                <a:lnTo>
                  <a:pt x="63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49" name="TextBox 4">
            <a:extLst>
              <a:ext uri="{FF2B5EF4-FFF2-40B4-BE49-F238E27FC236}">
                <a16:creationId xmlns:a16="http://schemas.microsoft.com/office/drawing/2014/main" id="{0C506436-2D13-6DF7-C874-36395EC6DF97}"/>
              </a:ext>
            </a:extLst>
          </p:cNvPr>
          <p:cNvSpPr txBox="1"/>
          <p:nvPr/>
        </p:nvSpPr>
        <p:spPr>
          <a:xfrm>
            <a:off x="600357" y="3446145"/>
            <a:ext cx="1397000" cy="15388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E0F64"/>
                </a:solidFill>
                <a:effectLst>
                  <a:outerShdw blurRad="50800" dist="38100" dir="2700000" algn="tl" rotWithShape="0">
                    <a:prstClr val="black">
                      <a:alpha val="40000"/>
                    </a:prstClr>
                  </a:outerShdw>
                </a:effectLst>
                <a:uLnTx/>
                <a:uFillTx/>
                <a:latin typeface="Arial"/>
                <a:ea typeface="+mn-ea"/>
                <a:cs typeface="+mn-cs"/>
              </a:rPr>
              <a:t>1</a:t>
            </a:r>
          </a:p>
        </p:txBody>
      </p:sp>
      <p:sp>
        <p:nvSpPr>
          <p:cNvPr id="50" name="TextBox 66">
            <a:extLst>
              <a:ext uri="{FF2B5EF4-FFF2-40B4-BE49-F238E27FC236}">
                <a16:creationId xmlns:a16="http://schemas.microsoft.com/office/drawing/2014/main" id="{52A71484-613D-4392-AE00-1120E0562E4E}"/>
              </a:ext>
            </a:extLst>
          </p:cNvPr>
          <p:cNvSpPr txBox="1"/>
          <p:nvPr/>
        </p:nvSpPr>
        <p:spPr>
          <a:xfrm>
            <a:off x="4740917" y="3446145"/>
            <a:ext cx="1397000" cy="15388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F6600"/>
                </a:solidFill>
                <a:effectLst>
                  <a:outerShdw blurRad="50800" dist="38100" dir="2700000" algn="tl" rotWithShape="0">
                    <a:prstClr val="black">
                      <a:alpha val="40000"/>
                    </a:prstClr>
                  </a:outerShdw>
                </a:effectLst>
                <a:uLnTx/>
                <a:uFillTx/>
                <a:latin typeface="Arial"/>
                <a:ea typeface="+mn-ea"/>
                <a:cs typeface="+mn-cs"/>
              </a:rPr>
              <a:t>2</a:t>
            </a:r>
          </a:p>
        </p:txBody>
      </p:sp>
      <p:sp>
        <p:nvSpPr>
          <p:cNvPr id="51" name="TextBox 68">
            <a:extLst>
              <a:ext uri="{FF2B5EF4-FFF2-40B4-BE49-F238E27FC236}">
                <a16:creationId xmlns:a16="http://schemas.microsoft.com/office/drawing/2014/main" id="{AF3CEB2A-E7A8-BF25-1699-4E5FDAE30B51}"/>
              </a:ext>
            </a:extLst>
          </p:cNvPr>
          <p:cNvSpPr txBox="1"/>
          <p:nvPr/>
        </p:nvSpPr>
        <p:spPr>
          <a:xfrm>
            <a:off x="8716017" y="3446145"/>
            <a:ext cx="1397000" cy="1538883"/>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1B0F0"/>
                </a:solidFill>
                <a:effectLst>
                  <a:outerShdw blurRad="50800" dist="38100" dir="2700000" algn="tl" rotWithShape="0">
                    <a:prstClr val="black">
                      <a:alpha val="40000"/>
                    </a:prstClr>
                  </a:outerShdw>
                </a:effectLst>
                <a:uLnTx/>
                <a:uFillTx/>
                <a:latin typeface="Arial"/>
                <a:ea typeface="+mn-ea"/>
                <a:cs typeface="+mn-cs"/>
              </a:rPr>
              <a:t>3</a:t>
            </a:r>
          </a:p>
        </p:txBody>
      </p:sp>
      <p:sp>
        <p:nvSpPr>
          <p:cNvPr id="3" name="Title 23">
            <a:extLst>
              <a:ext uri="{FF2B5EF4-FFF2-40B4-BE49-F238E27FC236}">
                <a16:creationId xmlns:a16="http://schemas.microsoft.com/office/drawing/2014/main" id="{EB6E1B17-B6CC-038E-5202-2BDC9A5831E1}"/>
              </a:ext>
            </a:extLst>
          </p:cNvPr>
          <p:cNvSpPr txBox="1">
            <a:spLocks/>
          </p:cNvSpPr>
          <p:nvPr/>
        </p:nvSpPr>
        <p:spPr>
          <a:xfrm>
            <a:off x="655990" y="643488"/>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2800" dirty="0">
                <a:solidFill>
                  <a:srgbClr val="00B050"/>
                </a:solidFill>
                <a:latin typeface="Arial"/>
                <a:cs typeface="Arial"/>
              </a:rPr>
              <a:t>PLAN DE GESTIÓN DEL RIESGO</a:t>
            </a:r>
            <a:endParaRPr lang="es-ES" sz="2800" dirty="0">
              <a:solidFill>
                <a:srgbClr val="00B050"/>
              </a:solidFill>
              <a:latin typeface="Arial"/>
            </a:endParaRPr>
          </a:p>
        </p:txBody>
      </p:sp>
    </p:spTree>
    <p:extLst>
      <p:ext uri="{BB962C8B-B14F-4D97-AF65-F5344CB8AC3E}">
        <p14:creationId xmlns:p14="http://schemas.microsoft.com/office/powerpoint/2010/main" val="20020056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BA97435A-BF35-6DDF-D43E-40216CC66D8A}"/>
              </a:ext>
            </a:extLst>
          </p:cNvPr>
          <p:cNvSpPr>
            <a:spLocks noGrp="1"/>
          </p:cNvSpPr>
          <p:nvPr>
            <p:ph type="ftr" sz="quarter" idx="3"/>
          </p:nvPr>
        </p:nvSpPr>
        <p:spPr/>
        <p:txBody>
          <a:bodyPr/>
          <a:lstStyle/>
          <a:p>
            <a:r>
              <a:rPr lang="en-US" dirty="0"/>
              <a:t>Copyright © 2021 Enel S.p.A. All rights reserved. </a:t>
            </a:r>
            <a:endParaRPr lang="en-GB" noProof="0" dirty="0"/>
          </a:p>
        </p:txBody>
      </p:sp>
      <p:sp>
        <p:nvSpPr>
          <p:cNvPr id="6" name="Marcador de número de diapositiva 5">
            <a:extLst>
              <a:ext uri="{FF2B5EF4-FFF2-40B4-BE49-F238E27FC236}">
                <a16:creationId xmlns:a16="http://schemas.microsoft.com/office/drawing/2014/main" id="{37DA2885-DD64-497F-7C5F-902AE8D59835}"/>
              </a:ext>
            </a:extLst>
          </p:cNvPr>
          <p:cNvSpPr>
            <a:spLocks noGrp="1"/>
          </p:cNvSpPr>
          <p:nvPr>
            <p:ph type="sldNum" sz="quarter" idx="4"/>
          </p:nvPr>
        </p:nvSpPr>
        <p:spPr/>
        <p:txBody>
          <a:bodyPr/>
          <a:lstStyle/>
          <a:p>
            <a:fld id="{1ED2235E-0982-3B42-A838-A74550CD4449}" type="slidenum">
              <a:rPr lang="en-GB" noProof="0" smtClean="0"/>
              <a:pPr/>
              <a:t>53</a:t>
            </a:fld>
            <a:endParaRPr lang="en-GB" noProof="0" dirty="0"/>
          </a:p>
        </p:txBody>
      </p:sp>
      <p:graphicFrame>
        <p:nvGraphicFramePr>
          <p:cNvPr id="7" name="Objeto 6">
            <a:extLst>
              <a:ext uri="{FF2B5EF4-FFF2-40B4-BE49-F238E27FC236}">
                <a16:creationId xmlns:a16="http://schemas.microsoft.com/office/drawing/2014/main" id="{F6B15A08-8BB9-1EAF-06C5-C2951D6754C7}"/>
              </a:ext>
            </a:extLst>
          </p:cNvPr>
          <p:cNvGraphicFramePr>
            <a:graphicFrameLocks noChangeAspect="1"/>
          </p:cNvGraphicFramePr>
          <p:nvPr/>
        </p:nvGraphicFramePr>
        <p:xfrm>
          <a:off x="485776" y="2141561"/>
          <a:ext cx="5211538" cy="1003317"/>
        </p:xfrm>
        <a:graphic>
          <a:graphicData uri="http://schemas.openxmlformats.org/presentationml/2006/ole">
            <mc:AlternateContent xmlns:mc="http://schemas.openxmlformats.org/markup-compatibility/2006">
              <mc:Choice xmlns:v="urn:schemas-microsoft-com:vml" Requires="v">
                <p:oleObj name="Document" r:id="rId2" imgW="5609442" imgH="1232965" progId="Word.Document.12">
                  <p:embed/>
                </p:oleObj>
              </mc:Choice>
              <mc:Fallback>
                <p:oleObj name="Document" r:id="rId2" imgW="5609442" imgH="1232965" progId="Word.Document.12">
                  <p:embed/>
                  <p:pic>
                    <p:nvPicPr>
                      <p:cNvPr id="7" name="Objeto 6">
                        <a:extLst>
                          <a:ext uri="{FF2B5EF4-FFF2-40B4-BE49-F238E27FC236}">
                            <a16:creationId xmlns:a16="http://schemas.microsoft.com/office/drawing/2014/main" id="{F6B15A08-8BB9-1EAF-06C5-C2951D6754C7}"/>
                          </a:ext>
                        </a:extLst>
                      </p:cNvPr>
                      <p:cNvPicPr/>
                      <p:nvPr/>
                    </p:nvPicPr>
                    <p:blipFill>
                      <a:blip r:embed="rId3"/>
                      <a:stretch>
                        <a:fillRect/>
                      </a:stretch>
                    </p:blipFill>
                    <p:spPr>
                      <a:xfrm>
                        <a:off x="485776" y="2141561"/>
                        <a:ext cx="5211538" cy="1003317"/>
                      </a:xfrm>
                      <a:prstGeom prst="rect">
                        <a:avLst/>
                      </a:prstGeom>
                    </p:spPr>
                  </p:pic>
                </p:oleObj>
              </mc:Fallback>
            </mc:AlternateContent>
          </a:graphicData>
        </a:graphic>
      </p:graphicFrame>
      <p:graphicFrame>
        <p:nvGraphicFramePr>
          <p:cNvPr id="10" name="Objeto 9">
            <a:extLst>
              <a:ext uri="{FF2B5EF4-FFF2-40B4-BE49-F238E27FC236}">
                <a16:creationId xmlns:a16="http://schemas.microsoft.com/office/drawing/2014/main" id="{76441174-5E85-2D3F-74AC-E2BBBEF25430}"/>
              </a:ext>
            </a:extLst>
          </p:cNvPr>
          <p:cNvGraphicFramePr>
            <a:graphicFrameLocks noChangeAspect="1"/>
          </p:cNvGraphicFramePr>
          <p:nvPr/>
        </p:nvGraphicFramePr>
        <p:xfrm>
          <a:off x="261258" y="3535436"/>
          <a:ext cx="5610225" cy="2403475"/>
        </p:xfrm>
        <a:graphic>
          <a:graphicData uri="http://schemas.openxmlformats.org/presentationml/2006/ole">
            <mc:AlternateContent xmlns:mc="http://schemas.openxmlformats.org/markup-compatibility/2006">
              <mc:Choice xmlns:v="urn:schemas-microsoft-com:vml" Requires="v">
                <p:oleObj name="Document" r:id="rId4" imgW="5609442" imgH="2403561" progId="Word.Document.12">
                  <p:embed/>
                </p:oleObj>
              </mc:Choice>
              <mc:Fallback>
                <p:oleObj name="Document" r:id="rId4" imgW="5609442" imgH="2403561" progId="Word.Document.12">
                  <p:embed/>
                  <p:pic>
                    <p:nvPicPr>
                      <p:cNvPr id="10" name="Objeto 9">
                        <a:extLst>
                          <a:ext uri="{FF2B5EF4-FFF2-40B4-BE49-F238E27FC236}">
                            <a16:creationId xmlns:a16="http://schemas.microsoft.com/office/drawing/2014/main" id="{76441174-5E85-2D3F-74AC-E2BBBEF25430}"/>
                          </a:ext>
                        </a:extLst>
                      </p:cNvPr>
                      <p:cNvPicPr/>
                      <p:nvPr/>
                    </p:nvPicPr>
                    <p:blipFill>
                      <a:blip r:embed="rId5"/>
                      <a:stretch>
                        <a:fillRect/>
                      </a:stretch>
                    </p:blipFill>
                    <p:spPr>
                      <a:xfrm>
                        <a:off x="261258" y="3535436"/>
                        <a:ext cx="5610225" cy="2403475"/>
                      </a:xfrm>
                      <a:prstGeom prst="rect">
                        <a:avLst/>
                      </a:prstGeom>
                    </p:spPr>
                  </p:pic>
                </p:oleObj>
              </mc:Fallback>
            </mc:AlternateContent>
          </a:graphicData>
        </a:graphic>
      </p:graphicFrame>
      <p:sp>
        <p:nvSpPr>
          <p:cNvPr id="12" name="CuadroTexto 11">
            <a:extLst>
              <a:ext uri="{FF2B5EF4-FFF2-40B4-BE49-F238E27FC236}">
                <a16:creationId xmlns:a16="http://schemas.microsoft.com/office/drawing/2014/main" id="{13222875-4A72-D1E1-7874-30CB9453CB53}"/>
              </a:ext>
            </a:extLst>
          </p:cNvPr>
          <p:cNvSpPr txBox="1"/>
          <p:nvPr/>
        </p:nvSpPr>
        <p:spPr>
          <a:xfrm>
            <a:off x="-68717" y="3118086"/>
            <a:ext cx="6096000" cy="307777"/>
          </a:xfrm>
          <a:prstGeom prst="rect">
            <a:avLst/>
          </a:prstGeom>
          <a:noFill/>
        </p:spPr>
        <p:txBody>
          <a:bodyPr wrap="square">
            <a:spAutoFit/>
          </a:bodyPr>
          <a:lstStyle/>
          <a:p>
            <a:pPr algn="ctr">
              <a:spcBef>
                <a:spcPts val="1200"/>
              </a:spcBef>
            </a:pPr>
            <a:r>
              <a:rPr lang="es-CO" sz="1400" b="1" cap="small" dirty="0">
                <a:effectLst/>
                <a:latin typeface="Arial" panose="020B0604020202020204" pitchFamily="34" charset="0"/>
                <a:ea typeface="Times New Roman" panose="02020603050405020304" pitchFamily="18" charset="0"/>
                <a:cs typeface="Arial" panose="020B0604020202020204" pitchFamily="34" charset="0"/>
              </a:rPr>
              <a:t>Tabla 10‑7</a:t>
            </a:r>
            <a:r>
              <a:rPr lang="es-CO" sz="1400" b="0" cap="small" dirty="0">
                <a:effectLst/>
                <a:latin typeface="Arial" panose="020B0604020202020204" pitchFamily="34" charset="0"/>
                <a:ea typeface="Times New Roman" panose="02020603050405020304" pitchFamily="18" charset="0"/>
                <a:cs typeface="Arial" panose="020B0604020202020204" pitchFamily="34" charset="0"/>
              </a:rPr>
              <a:t> </a:t>
            </a:r>
            <a:r>
              <a:rPr lang="es-CO" sz="1400" b="1" cap="small" dirty="0">
                <a:effectLst/>
                <a:latin typeface="Arial" panose="020B0604020202020204" pitchFamily="34" charset="0"/>
                <a:ea typeface="Times New Roman" panose="02020603050405020304" pitchFamily="18" charset="0"/>
                <a:cs typeface="Arial" panose="020B0604020202020204" pitchFamily="34" charset="0"/>
              </a:rPr>
              <a:t>Costos del proyecto por etapa</a:t>
            </a:r>
            <a:endParaRPr lang="es-CO" sz="1400" b="1" cap="small"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5" name="Imagen 14">
            <a:extLst>
              <a:ext uri="{FF2B5EF4-FFF2-40B4-BE49-F238E27FC236}">
                <a16:creationId xmlns:a16="http://schemas.microsoft.com/office/drawing/2014/main" id="{0544F9F5-CE1A-ECD7-0D0A-2354319003A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7055341" y="1892015"/>
            <a:ext cx="3609485" cy="2893375"/>
          </a:xfrm>
          <a:prstGeom prst="rect">
            <a:avLst/>
          </a:prstGeom>
          <a:noFill/>
          <a:ln>
            <a:noFill/>
          </a:ln>
        </p:spPr>
      </p:pic>
      <p:sp>
        <p:nvSpPr>
          <p:cNvPr id="16" name="CuadroTexto 15">
            <a:extLst>
              <a:ext uri="{FF2B5EF4-FFF2-40B4-BE49-F238E27FC236}">
                <a16:creationId xmlns:a16="http://schemas.microsoft.com/office/drawing/2014/main" id="{2F081BC8-C58D-8EDE-2F38-8AADE7DC528A}"/>
              </a:ext>
            </a:extLst>
          </p:cNvPr>
          <p:cNvSpPr txBox="1"/>
          <p:nvPr/>
        </p:nvSpPr>
        <p:spPr>
          <a:xfrm>
            <a:off x="-68717" y="1703647"/>
            <a:ext cx="6096000" cy="307777"/>
          </a:xfrm>
          <a:prstGeom prst="rect">
            <a:avLst/>
          </a:prstGeom>
          <a:noFill/>
        </p:spPr>
        <p:txBody>
          <a:bodyPr wrap="square">
            <a:spAutoFit/>
          </a:bodyPr>
          <a:lstStyle/>
          <a:p>
            <a:pPr algn="ctr">
              <a:spcBef>
                <a:spcPts val="1200"/>
              </a:spcBef>
            </a:pPr>
            <a:r>
              <a:rPr lang="es-MX" sz="1400" b="1" cap="small" dirty="0">
                <a:effectLst/>
                <a:latin typeface="Arial" panose="020B0604020202020204" pitchFamily="34" charset="0"/>
                <a:ea typeface="Times New Roman" panose="02020603050405020304" pitchFamily="18" charset="0"/>
                <a:cs typeface="Times New Roman" panose="02020603050405020304" pitchFamily="18" charset="0"/>
              </a:rPr>
              <a:t>Concesiones de agua </a:t>
            </a:r>
            <a:endParaRPr lang="es-CO" sz="1400" b="1" cap="small"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7" name="CuadroTexto 16">
            <a:extLst>
              <a:ext uri="{FF2B5EF4-FFF2-40B4-BE49-F238E27FC236}">
                <a16:creationId xmlns:a16="http://schemas.microsoft.com/office/drawing/2014/main" id="{E6804875-99AD-8D2E-0B42-146F9CDE4E17}"/>
              </a:ext>
            </a:extLst>
          </p:cNvPr>
          <p:cNvSpPr txBox="1"/>
          <p:nvPr/>
        </p:nvSpPr>
        <p:spPr>
          <a:xfrm>
            <a:off x="5697313" y="1523208"/>
            <a:ext cx="6096000" cy="307777"/>
          </a:xfrm>
          <a:prstGeom prst="rect">
            <a:avLst/>
          </a:prstGeom>
          <a:noFill/>
        </p:spPr>
        <p:txBody>
          <a:bodyPr wrap="square">
            <a:spAutoFit/>
          </a:bodyPr>
          <a:lstStyle/>
          <a:p>
            <a:pPr algn="ctr">
              <a:spcBef>
                <a:spcPts val="1200"/>
              </a:spcBef>
            </a:pPr>
            <a:r>
              <a:rPr lang="es-MX" sz="1400" b="1" cap="small" dirty="0">
                <a:effectLst/>
                <a:latin typeface="Arial" panose="020B0604020202020204" pitchFamily="34" charset="0"/>
                <a:ea typeface="Times New Roman" panose="02020603050405020304" pitchFamily="18" charset="0"/>
                <a:cs typeface="Times New Roman" panose="02020603050405020304" pitchFamily="18" charset="0"/>
              </a:rPr>
              <a:t>Cuenca Río Guavio </a:t>
            </a:r>
            <a:endParaRPr lang="es-CO" sz="1400" b="1" cap="small"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8" name="CuadroTexto 17">
            <a:extLst>
              <a:ext uri="{FF2B5EF4-FFF2-40B4-BE49-F238E27FC236}">
                <a16:creationId xmlns:a16="http://schemas.microsoft.com/office/drawing/2014/main" id="{9AE301BB-2800-7CF1-6F20-4D1AB8E95118}"/>
              </a:ext>
            </a:extLst>
          </p:cNvPr>
          <p:cNvSpPr txBox="1"/>
          <p:nvPr/>
        </p:nvSpPr>
        <p:spPr>
          <a:xfrm>
            <a:off x="6422537" y="5039435"/>
            <a:ext cx="5430232" cy="984885"/>
          </a:xfrm>
          <a:prstGeom prst="rect">
            <a:avLst/>
          </a:prstGeom>
          <a:noFill/>
        </p:spPr>
        <p:txBody>
          <a:bodyPr wrap="square">
            <a:spAutoFit/>
          </a:bodyPr>
          <a:lstStyle/>
          <a:p>
            <a:r>
              <a:rPr lang="es-MX" sz="1400" dirty="0"/>
              <a:t>L</a:t>
            </a:r>
            <a:r>
              <a:rPr lang="es-CO" sz="1400" dirty="0"/>
              <a:t>a línea de inversión definida en concertación entre ENEL COLOMBIA y CORPOGUAVIO mediante acta de reunión del 21 de mayo de 2024, en línea con lo definido en el 2099 del 2016 es la </a:t>
            </a:r>
            <a:r>
              <a:rPr lang="es-CO" sz="1600" b="1" dirty="0"/>
              <a:t>adquisición de predios y/o mejoras</a:t>
            </a:r>
            <a:endParaRPr lang="es-CO" sz="1400" b="1" dirty="0"/>
          </a:p>
        </p:txBody>
      </p:sp>
      <p:sp>
        <p:nvSpPr>
          <p:cNvPr id="13" name="Title 23">
            <a:extLst>
              <a:ext uri="{FF2B5EF4-FFF2-40B4-BE49-F238E27FC236}">
                <a16:creationId xmlns:a16="http://schemas.microsoft.com/office/drawing/2014/main" id="{0C6F5D1A-A857-2DE6-78C1-F49C78B39F8B}"/>
              </a:ext>
            </a:extLst>
          </p:cNvPr>
          <p:cNvSpPr txBox="1">
            <a:spLocks/>
          </p:cNvSpPr>
          <p:nvPr/>
        </p:nvSpPr>
        <p:spPr>
          <a:xfrm>
            <a:off x="655990" y="643488"/>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2800" dirty="0">
                <a:solidFill>
                  <a:srgbClr val="00B050"/>
                </a:solidFill>
                <a:latin typeface="Arial"/>
              </a:rPr>
              <a:t>PLAN DE INVERSIÓN DEL 1%</a:t>
            </a:r>
          </a:p>
        </p:txBody>
      </p:sp>
    </p:spTree>
    <p:extLst>
      <p:ext uri="{BB962C8B-B14F-4D97-AF65-F5344CB8AC3E}">
        <p14:creationId xmlns:p14="http://schemas.microsoft.com/office/powerpoint/2010/main" val="12527587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BA97435A-BF35-6DDF-D43E-40216CC66D8A}"/>
              </a:ext>
            </a:extLst>
          </p:cNvPr>
          <p:cNvSpPr>
            <a:spLocks noGrp="1"/>
          </p:cNvSpPr>
          <p:nvPr>
            <p:ph type="ftr" sz="quarter" idx="3"/>
          </p:nvPr>
        </p:nvSpPr>
        <p:spPr/>
        <p:txBody>
          <a:bodyPr/>
          <a:lstStyle/>
          <a:p>
            <a:r>
              <a:rPr lang="en-US" dirty="0"/>
              <a:t>Copyright © 2021 Enel S.p.A. All rights reserved. </a:t>
            </a:r>
            <a:endParaRPr lang="en-GB" noProof="0" dirty="0"/>
          </a:p>
        </p:txBody>
      </p:sp>
      <p:sp>
        <p:nvSpPr>
          <p:cNvPr id="6" name="Marcador de número de diapositiva 5">
            <a:extLst>
              <a:ext uri="{FF2B5EF4-FFF2-40B4-BE49-F238E27FC236}">
                <a16:creationId xmlns:a16="http://schemas.microsoft.com/office/drawing/2014/main" id="{37DA2885-DD64-497F-7C5F-902AE8D59835}"/>
              </a:ext>
            </a:extLst>
          </p:cNvPr>
          <p:cNvSpPr>
            <a:spLocks noGrp="1"/>
          </p:cNvSpPr>
          <p:nvPr>
            <p:ph type="sldNum" sz="quarter" idx="4"/>
          </p:nvPr>
        </p:nvSpPr>
        <p:spPr/>
        <p:txBody>
          <a:bodyPr/>
          <a:lstStyle/>
          <a:p>
            <a:fld id="{1ED2235E-0982-3B42-A838-A74550CD4449}" type="slidenum">
              <a:rPr lang="en-GB" noProof="0" smtClean="0"/>
              <a:pPr/>
              <a:t>54</a:t>
            </a:fld>
            <a:endParaRPr lang="en-GB" noProof="0" dirty="0"/>
          </a:p>
        </p:txBody>
      </p:sp>
      <p:pic>
        <p:nvPicPr>
          <p:cNvPr id="12" name="Imagen 11">
            <a:extLst>
              <a:ext uri="{FF2B5EF4-FFF2-40B4-BE49-F238E27FC236}">
                <a16:creationId xmlns:a16="http://schemas.microsoft.com/office/drawing/2014/main" id="{026C2F9C-21F1-FC3C-DF4E-55FB9CD72D39}"/>
              </a:ext>
            </a:extLst>
          </p:cNvPr>
          <p:cNvPicPr>
            <a:picLocks noChangeAspect="1"/>
          </p:cNvPicPr>
          <p:nvPr/>
        </p:nvPicPr>
        <p:blipFill>
          <a:blip r:embed="rId2"/>
          <a:stretch>
            <a:fillRect/>
          </a:stretch>
        </p:blipFill>
        <p:spPr>
          <a:xfrm>
            <a:off x="5217057" y="1362371"/>
            <a:ext cx="5962254" cy="3320593"/>
          </a:xfrm>
          <a:prstGeom prst="rect">
            <a:avLst/>
          </a:prstGeom>
        </p:spPr>
      </p:pic>
      <p:graphicFrame>
        <p:nvGraphicFramePr>
          <p:cNvPr id="4" name="Diagrama 3">
            <a:extLst>
              <a:ext uri="{FF2B5EF4-FFF2-40B4-BE49-F238E27FC236}">
                <a16:creationId xmlns:a16="http://schemas.microsoft.com/office/drawing/2014/main" id="{9B4780DD-B687-3AEC-66A8-4C7E1C9F8760}"/>
              </a:ext>
            </a:extLst>
          </p:cNvPr>
          <p:cNvGraphicFramePr/>
          <p:nvPr/>
        </p:nvGraphicFramePr>
        <p:xfrm>
          <a:off x="-101600" y="2046337"/>
          <a:ext cx="5573486" cy="3320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CF7A68D8-BA95-6F64-26FB-89A6EF061B02}"/>
              </a:ext>
            </a:extLst>
          </p:cNvPr>
          <p:cNvSpPr txBox="1"/>
          <p:nvPr/>
        </p:nvSpPr>
        <p:spPr>
          <a:xfrm>
            <a:off x="5749079" y="4985027"/>
            <a:ext cx="5430232" cy="1169551"/>
          </a:xfrm>
          <a:prstGeom prst="rect">
            <a:avLst/>
          </a:prstGeom>
          <a:noFill/>
        </p:spPr>
        <p:txBody>
          <a:bodyPr wrap="square">
            <a:spAutoFit/>
          </a:bodyPr>
          <a:lstStyle/>
          <a:p>
            <a:pPr algn="ctr"/>
            <a:r>
              <a:rPr lang="es-MX" sz="1400" dirty="0"/>
              <a:t>L</a:t>
            </a:r>
            <a:r>
              <a:rPr lang="es-CO" sz="1400" dirty="0"/>
              <a:t>a línea de inversión definida en concertación entre ENEL COLOMBIA y CORPOGUAVIO mediante acta de reunión del 21 de mayo de 2024, es la </a:t>
            </a:r>
            <a:r>
              <a:rPr lang="es-CO" sz="1400" b="1" dirty="0"/>
              <a:t>COMPRA DE PREDIOS </a:t>
            </a:r>
          </a:p>
          <a:p>
            <a:pPr algn="ctr"/>
            <a:r>
              <a:rPr lang="es-CO" sz="1400" dirty="0"/>
              <a:t>Los cuales deberán cumplir con lo requerido en el manual de compensaciones del componente biótico </a:t>
            </a:r>
          </a:p>
        </p:txBody>
      </p:sp>
      <p:sp>
        <p:nvSpPr>
          <p:cNvPr id="13" name="Title 23">
            <a:extLst>
              <a:ext uri="{FF2B5EF4-FFF2-40B4-BE49-F238E27FC236}">
                <a16:creationId xmlns:a16="http://schemas.microsoft.com/office/drawing/2014/main" id="{4A334155-9E04-9EB9-B743-A882C67D02A7}"/>
              </a:ext>
            </a:extLst>
          </p:cNvPr>
          <p:cNvSpPr txBox="1">
            <a:spLocks/>
          </p:cNvSpPr>
          <p:nvPr/>
        </p:nvSpPr>
        <p:spPr>
          <a:xfrm>
            <a:off x="655990" y="643488"/>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2800" dirty="0">
                <a:solidFill>
                  <a:srgbClr val="00B050"/>
                </a:solidFill>
                <a:latin typeface="Arial"/>
              </a:rPr>
              <a:t>PLAN DE COMPENSACIÓN</a:t>
            </a:r>
          </a:p>
        </p:txBody>
      </p:sp>
    </p:spTree>
    <p:extLst>
      <p:ext uri="{BB962C8B-B14F-4D97-AF65-F5344CB8AC3E}">
        <p14:creationId xmlns:p14="http://schemas.microsoft.com/office/powerpoint/2010/main" val="14112254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B54C7-633E-E1F8-16F2-C129ED62A3B4}"/>
            </a:ext>
          </a:extLst>
        </p:cNvPr>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6395C698-3279-5AC8-F596-FBADCB3830B7}"/>
              </a:ext>
            </a:extLst>
          </p:cNvPr>
          <p:cNvSpPr>
            <a:spLocks noGrp="1"/>
          </p:cNvSpPr>
          <p:nvPr>
            <p:ph type="ftr" sz="quarter" idx="3"/>
          </p:nvPr>
        </p:nvSpPr>
        <p:spPr/>
        <p:txBody>
          <a:bodyPr/>
          <a:lstStyle/>
          <a:p>
            <a:r>
              <a:rPr lang="en-US" dirty="0"/>
              <a:t>Copyright © 2021 Enel S.p.A. All rights reserved. </a:t>
            </a:r>
            <a:endParaRPr lang="en-GB" noProof="0" dirty="0"/>
          </a:p>
        </p:txBody>
      </p:sp>
      <p:sp>
        <p:nvSpPr>
          <p:cNvPr id="6" name="Marcador de número de diapositiva 5">
            <a:extLst>
              <a:ext uri="{FF2B5EF4-FFF2-40B4-BE49-F238E27FC236}">
                <a16:creationId xmlns:a16="http://schemas.microsoft.com/office/drawing/2014/main" id="{D24A4898-D887-AAFD-66CB-6BA2C40FA078}"/>
              </a:ext>
            </a:extLst>
          </p:cNvPr>
          <p:cNvSpPr>
            <a:spLocks noGrp="1"/>
          </p:cNvSpPr>
          <p:nvPr>
            <p:ph type="sldNum" sz="quarter" idx="12"/>
          </p:nvPr>
        </p:nvSpPr>
        <p:spPr/>
        <p:txBody>
          <a:bodyPr/>
          <a:lstStyle/>
          <a:p>
            <a:fld id="{1ED2235E-0982-3B42-A838-A74550CD4449}" type="slidenum">
              <a:rPr lang="en-GB" smtClean="0"/>
              <a:pPr/>
              <a:t>55</a:t>
            </a:fld>
            <a:endParaRPr lang="en-GB" dirty="0"/>
          </a:p>
        </p:txBody>
      </p:sp>
      <p:sp>
        <p:nvSpPr>
          <p:cNvPr id="10" name="Rectangle 3">
            <a:extLst>
              <a:ext uri="{FF2B5EF4-FFF2-40B4-BE49-F238E27FC236}">
                <a16:creationId xmlns:a16="http://schemas.microsoft.com/office/drawing/2014/main" id="{9C83209E-42AE-FEB2-E3BC-16520B25CF75}"/>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sp>
        <p:nvSpPr>
          <p:cNvPr id="11" name="Title 23">
            <a:extLst>
              <a:ext uri="{FF2B5EF4-FFF2-40B4-BE49-F238E27FC236}">
                <a16:creationId xmlns:a16="http://schemas.microsoft.com/office/drawing/2014/main" id="{CEB3C11E-6687-C64B-1654-B3BF8F07E81A}"/>
              </a:ext>
            </a:extLst>
          </p:cNvPr>
          <p:cNvSpPr txBox="1">
            <a:spLocks/>
          </p:cNvSpPr>
          <p:nvPr/>
        </p:nvSpPr>
        <p:spPr>
          <a:xfrm>
            <a:off x="655990" y="643488"/>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2800" dirty="0">
                <a:solidFill>
                  <a:srgbClr val="00B050"/>
                </a:solidFill>
                <a:latin typeface="Arial"/>
              </a:rPr>
              <a:t>PLAN DE COMPENSACIÓN</a:t>
            </a:r>
          </a:p>
        </p:txBody>
      </p:sp>
      <p:graphicFrame>
        <p:nvGraphicFramePr>
          <p:cNvPr id="3" name="Tabla 2">
            <a:extLst>
              <a:ext uri="{FF2B5EF4-FFF2-40B4-BE49-F238E27FC236}">
                <a16:creationId xmlns:a16="http://schemas.microsoft.com/office/drawing/2014/main" id="{6204BDA2-D7FE-61F0-0243-C5B427A8DDE7}"/>
              </a:ext>
            </a:extLst>
          </p:cNvPr>
          <p:cNvGraphicFramePr>
            <a:graphicFrameLocks noGrp="1"/>
          </p:cNvGraphicFramePr>
          <p:nvPr>
            <p:extLst>
              <p:ext uri="{D42A27DB-BD31-4B8C-83A1-F6EECF244321}">
                <p14:modId xmlns:p14="http://schemas.microsoft.com/office/powerpoint/2010/main" val="1927576313"/>
              </p:ext>
            </p:extLst>
          </p:nvPr>
        </p:nvGraphicFramePr>
        <p:xfrm>
          <a:off x="663532" y="2313379"/>
          <a:ext cx="5579583" cy="2451125"/>
        </p:xfrm>
        <a:graphic>
          <a:graphicData uri="http://schemas.openxmlformats.org/drawingml/2006/table">
            <a:tbl>
              <a:tblPr firstRow="1" bandRow="1">
                <a:tableStyleId>{1E171933-4619-4E11-9A3F-F7608DF75F80}</a:tableStyleId>
              </a:tblPr>
              <a:tblGrid>
                <a:gridCol w="3129467">
                  <a:extLst>
                    <a:ext uri="{9D8B030D-6E8A-4147-A177-3AD203B41FA5}">
                      <a16:colId xmlns:a16="http://schemas.microsoft.com/office/drawing/2014/main" val="401330172"/>
                    </a:ext>
                  </a:extLst>
                </a:gridCol>
                <a:gridCol w="835267">
                  <a:extLst>
                    <a:ext uri="{9D8B030D-6E8A-4147-A177-3AD203B41FA5}">
                      <a16:colId xmlns:a16="http://schemas.microsoft.com/office/drawing/2014/main" val="4029162750"/>
                    </a:ext>
                  </a:extLst>
                </a:gridCol>
                <a:gridCol w="790719">
                  <a:extLst>
                    <a:ext uri="{9D8B030D-6E8A-4147-A177-3AD203B41FA5}">
                      <a16:colId xmlns:a16="http://schemas.microsoft.com/office/drawing/2014/main" val="3538341413"/>
                    </a:ext>
                  </a:extLst>
                </a:gridCol>
                <a:gridCol w="824130">
                  <a:extLst>
                    <a:ext uri="{9D8B030D-6E8A-4147-A177-3AD203B41FA5}">
                      <a16:colId xmlns:a16="http://schemas.microsoft.com/office/drawing/2014/main" val="1539672511"/>
                    </a:ext>
                  </a:extLst>
                </a:gridCol>
              </a:tblGrid>
              <a:tr h="673387">
                <a:tc>
                  <a:txBody>
                    <a:bodyPr/>
                    <a:lstStyle/>
                    <a:p>
                      <a:pPr algn="ctr">
                        <a:lnSpc>
                          <a:spcPct val="115000"/>
                        </a:lnSpc>
                      </a:pPr>
                      <a:r>
                        <a:rPr lang="es-ES" sz="900" dirty="0">
                          <a:solidFill>
                            <a:srgbClr val="F4F6F8"/>
                          </a:solidFill>
                          <a:effectLst/>
                        </a:rPr>
                        <a:t>Ecosistema</a:t>
                      </a:r>
                      <a:endParaRPr lang="es-ES" sz="1000" dirty="0">
                        <a:effectLst/>
                      </a:endParaRPr>
                    </a:p>
                  </a:txBody>
                  <a:tcPr marL="25400" marR="25400" marT="25400" marB="25400" anchor="ctr"/>
                </a:tc>
                <a:tc>
                  <a:txBody>
                    <a:bodyPr/>
                    <a:lstStyle/>
                    <a:p>
                      <a:pPr algn="ctr">
                        <a:lnSpc>
                          <a:spcPct val="115000"/>
                        </a:lnSpc>
                      </a:pPr>
                      <a:r>
                        <a:rPr lang="es-ES" sz="900" dirty="0">
                          <a:solidFill>
                            <a:srgbClr val="F4F6F8"/>
                          </a:solidFill>
                          <a:effectLst/>
                        </a:rPr>
                        <a:t>Tipo de ecosistema</a:t>
                      </a:r>
                      <a:endParaRPr lang="es-ES" sz="1000" dirty="0">
                        <a:effectLst/>
                      </a:endParaRPr>
                    </a:p>
                  </a:txBody>
                  <a:tcPr marL="25400" marR="25400" marT="25400" marB="25400" anchor="ctr"/>
                </a:tc>
                <a:tc>
                  <a:txBody>
                    <a:bodyPr/>
                    <a:lstStyle/>
                    <a:p>
                      <a:pPr algn="ctr">
                        <a:lnSpc>
                          <a:spcPct val="115000"/>
                        </a:lnSpc>
                      </a:pPr>
                      <a:r>
                        <a:rPr lang="es-ES" sz="900" dirty="0">
                          <a:solidFill>
                            <a:srgbClr val="F4F6F8"/>
                          </a:solidFill>
                          <a:effectLst/>
                        </a:rPr>
                        <a:t>Área afectada (ha)</a:t>
                      </a:r>
                      <a:endParaRPr lang="es-ES" sz="1000" dirty="0">
                        <a:effectLst/>
                      </a:endParaRPr>
                    </a:p>
                  </a:txBody>
                  <a:tcPr marL="25400" marR="25400" marT="25400" marB="25400" anchor="ctr"/>
                </a:tc>
                <a:tc>
                  <a:txBody>
                    <a:bodyPr/>
                    <a:lstStyle/>
                    <a:p>
                      <a:pPr algn="ctr">
                        <a:lnSpc>
                          <a:spcPct val="115000"/>
                        </a:lnSpc>
                      </a:pPr>
                      <a:r>
                        <a:rPr lang="es-ES" sz="900" dirty="0">
                          <a:solidFill>
                            <a:srgbClr val="F4F6F8"/>
                          </a:solidFill>
                          <a:effectLst/>
                        </a:rPr>
                        <a:t>Área por compensar (ha)</a:t>
                      </a:r>
                      <a:endParaRPr lang="es-ES" sz="1000" dirty="0">
                        <a:effectLst/>
                      </a:endParaRPr>
                    </a:p>
                  </a:txBody>
                  <a:tcPr marL="25400" marR="25400" marT="25400" marB="25400" anchor="ctr"/>
                </a:tc>
                <a:extLst>
                  <a:ext uri="{0D108BD9-81ED-4DB2-BD59-A6C34878D82A}">
                    <a16:rowId xmlns:a16="http://schemas.microsoft.com/office/drawing/2014/main" val="932166121"/>
                  </a:ext>
                </a:extLst>
              </a:tr>
              <a:tr h="471370">
                <a:tc>
                  <a:txBody>
                    <a:bodyPr/>
                    <a:lstStyle/>
                    <a:p>
                      <a:pPr algn="ctr">
                        <a:lnSpc>
                          <a:spcPct val="115000"/>
                        </a:lnSpc>
                      </a:pPr>
                      <a:r>
                        <a:rPr lang="es-ES" sz="900" dirty="0">
                          <a:effectLst/>
                        </a:rPr>
                        <a:t>Vegetación </a:t>
                      </a:r>
                      <a:r>
                        <a:rPr lang="es-ES" sz="900" noProof="0" dirty="0">
                          <a:effectLst/>
                        </a:rPr>
                        <a:t>secundaria del Orobioma Subandino Vertiente llanera cordillera oriental</a:t>
                      </a:r>
                    </a:p>
                  </a:txBody>
                  <a:tcPr marL="25400" marR="25400" marT="25400" marB="25400" anchor="ctr"/>
                </a:tc>
                <a:tc>
                  <a:txBody>
                    <a:bodyPr/>
                    <a:lstStyle/>
                    <a:p>
                      <a:pPr algn="ctr">
                        <a:lnSpc>
                          <a:spcPct val="115000"/>
                        </a:lnSpc>
                      </a:pPr>
                      <a:r>
                        <a:rPr lang="es-ES" sz="900" dirty="0">
                          <a:effectLst/>
                        </a:rPr>
                        <a:t>Natural</a:t>
                      </a:r>
                    </a:p>
                  </a:txBody>
                  <a:tcPr marL="25400" marR="25400" marT="25400" marB="25400" anchor="ctr"/>
                </a:tc>
                <a:tc>
                  <a:txBody>
                    <a:bodyPr/>
                    <a:lstStyle/>
                    <a:p>
                      <a:pPr algn="ctr">
                        <a:lnSpc>
                          <a:spcPct val="115000"/>
                        </a:lnSpc>
                      </a:pPr>
                      <a:r>
                        <a:rPr lang="es-ES" sz="900" dirty="0">
                          <a:effectLst/>
                        </a:rPr>
                        <a:t>0,44</a:t>
                      </a:r>
                    </a:p>
                  </a:txBody>
                  <a:tcPr marL="25400" marR="25400" marT="25400" marB="25400" anchor="ctr"/>
                </a:tc>
                <a:tc>
                  <a:txBody>
                    <a:bodyPr/>
                    <a:lstStyle/>
                    <a:p>
                      <a:pPr algn="ctr">
                        <a:lnSpc>
                          <a:spcPct val="115000"/>
                        </a:lnSpc>
                      </a:pPr>
                      <a:r>
                        <a:rPr lang="es-ES" sz="900" dirty="0">
                          <a:effectLst/>
                        </a:rPr>
                        <a:t>1,38</a:t>
                      </a:r>
                    </a:p>
                  </a:txBody>
                  <a:tcPr marL="25400" marR="25400" marT="25400" marB="25400" anchor="ctr"/>
                </a:tc>
                <a:extLst>
                  <a:ext uri="{0D108BD9-81ED-4DB2-BD59-A6C34878D82A}">
                    <a16:rowId xmlns:a16="http://schemas.microsoft.com/office/drawing/2014/main" val="703354418"/>
                  </a:ext>
                </a:extLst>
              </a:tr>
              <a:tr h="471370">
                <a:tc>
                  <a:txBody>
                    <a:bodyPr/>
                    <a:lstStyle/>
                    <a:p>
                      <a:pPr algn="ctr">
                        <a:lnSpc>
                          <a:spcPct val="115000"/>
                        </a:lnSpc>
                      </a:pPr>
                      <a:r>
                        <a:rPr lang="es-ES" sz="900" dirty="0">
                          <a:effectLst/>
                        </a:rPr>
                        <a:t>Pastos limpios del Orobioma Subandino Vertiente llanera cordillera oriental</a:t>
                      </a:r>
                    </a:p>
                  </a:txBody>
                  <a:tcPr marL="25400" marR="25400" marT="25400" marB="25400" anchor="ctr"/>
                </a:tc>
                <a:tc>
                  <a:txBody>
                    <a:bodyPr/>
                    <a:lstStyle/>
                    <a:p>
                      <a:pPr algn="ctr">
                        <a:lnSpc>
                          <a:spcPct val="115000"/>
                        </a:lnSpc>
                      </a:pPr>
                      <a:r>
                        <a:rPr lang="es-ES" sz="900" dirty="0">
                          <a:effectLst/>
                        </a:rPr>
                        <a:t>Transformado</a:t>
                      </a:r>
                    </a:p>
                  </a:txBody>
                  <a:tcPr marL="25400" marR="25400" marT="25400" marB="25400" anchor="ctr"/>
                </a:tc>
                <a:tc>
                  <a:txBody>
                    <a:bodyPr/>
                    <a:lstStyle/>
                    <a:p>
                      <a:pPr algn="ctr">
                        <a:lnSpc>
                          <a:spcPct val="115000"/>
                        </a:lnSpc>
                      </a:pPr>
                      <a:r>
                        <a:rPr lang="es-ES" sz="900" dirty="0">
                          <a:effectLst/>
                        </a:rPr>
                        <a:t>0,31</a:t>
                      </a:r>
                    </a:p>
                  </a:txBody>
                  <a:tcPr marL="25400" marR="25400" marT="25400" marB="25400" anchor="ctr"/>
                </a:tc>
                <a:tc>
                  <a:txBody>
                    <a:bodyPr/>
                    <a:lstStyle/>
                    <a:p>
                      <a:pPr algn="ctr">
                        <a:lnSpc>
                          <a:spcPct val="115000"/>
                        </a:lnSpc>
                      </a:pPr>
                      <a:r>
                        <a:rPr lang="es-ES" sz="900" dirty="0">
                          <a:effectLst/>
                        </a:rPr>
                        <a:t>0,31</a:t>
                      </a:r>
                    </a:p>
                  </a:txBody>
                  <a:tcPr marL="25400" marR="25400" marT="25400" marB="25400" anchor="ctr"/>
                </a:tc>
                <a:extLst>
                  <a:ext uri="{0D108BD9-81ED-4DB2-BD59-A6C34878D82A}">
                    <a16:rowId xmlns:a16="http://schemas.microsoft.com/office/drawing/2014/main" val="189104417"/>
                  </a:ext>
                </a:extLst>
              </a:tr>
              <a:tr h="471370">
                <a:tc>
                  <a:txBody>
                    <a:bodyPr/>
                    <a:lstStyle/>
                    <a:p>
                      <a:pPr algn="ctr">
                        <a:lnSpc>
                          <a:spcPct val="115000"/>
                        </a:lnSpc>
                      </a:pPr>
                      <a:r>
                        <a:rPr lang="es-ES" sz="900" dirty="0">
                          <a:effectLst/>
                        </a:rPr>
                        <a:t>Pastos enmalezados del Orobioma Subandino Vertiente llanera cordillera oriental</a:t>
                      </a:r>
                    </a:p>
                  </a:txBody>
                  <a:tcPr marL="25400" marR="25400" marT="25400" marB="25400" anchor="ctr"/>
                </a:tc>
                <a:tc>
                  <a:txBody>
                    <a:bodyPr/>
                    <a:lstStyle/>
                    <a:p>
                      <a:pPr algn="ctr">
                        <a:lnSpc>
                          <a:spcPct val="115000"/>
                        </a:lnSpc>
                      </a:pPr>
                      <a:r>
                        <a:rPr lang="es-ES" sz="900" dirty="0">
                          <a:effectLst/>
                        </a:rPr>
                        <a:t>Transformado</a:t>
                      </a:r>
                    </a:p>
                  </a:txBody>
                  <a:tcPr marL="25400" marR="25400" marT="25400" marB="25400" anchor="ctr"/>
                </a:tc>
                <a:tc>
                  <a:txBody>
                    <a:bodyPr/>
                    <a:lstStyle/>
                    <a:p>
                      <a:pPr algn="ctr">
                        <a:lnSpc>
                          <a:spcPct val="115000"/>
                        </a:lnSpc>
                      </a:pPr>
                      <a:r>
                        <a:rPr lang="es-ES" sz="900" dirty="0">
                          <a:effectLst/>
                        </a:rPr>
                        <a:t>1,98</a:t>
                      </a:r>
                    </a:p>
                  </a:txBody>
                  <a:tcPr marL="25400" marR="25400" marT="25400" marB="25400" anchor="ctr"/>
                </a:tc>
                <a:tc>
                  <a:txBody>
                    <a:bodyPr/>
                    <a:lstStyle/>
                    <a:p>
                      <a:pPr algn="ctr">
                        <a:lnSpc>
                          <a:spcPct val="115000"/>
                        </a:lnSpc>
                      </a:pPr>
                      <a:r>
                        <a:rPr lang="es-ES" sz="900" dirty="0">
                          <a:effectLst/>
                        </a:rPr>
                        <a:t>1,99</a:t>
                      </a:r>
                    </a:p>
                  </a:txBody>
                  <a:tcPr marL="25400" marR="25400" marT="25400" marB="25400" anchor="ctr"/>
                </a:tc>
                <a:extLst>
                  <a:ext uri="{0D108BD9-81ED-4DB2-BD59-A6C34878D82A}">
                    <a16:rowId xmlns:a16="http://schemas.microsoft.com/office/drawing/2014/main" val="120703927"/>
                  </a:ext>
                </a:extLst>
              </a:tr>
              <a:tr h="363628">
                <a:tc>
                  <a:txBody>
                    <a:bodyPr/>
                    <a:lstStyle/>
                    <a:p>
                      <a:pPr algn="ctr">
                        <a:lnSpc>
                          <a:spcPct val="115000"/>
                        </a:lnSpc>
                      </a:pPr>
                      <a:r>
                        <a:rPr lang="es-ES" sz="900" b="1" dirty="0">
                          <a:effectLst/>
                        </a:rPr>
                        <a:t>Área total</a:t>
                      </a:r>
                    </a:p>
                  </a:txBody>
                  <a:tcPr marL="25400" marR="25400" marT="25400" marB="25400" anchor="ctr"/>
                </a:tc>
                <a:tc>
                  <a:txBody>
                    <a:bodyPr/>
                    <a:lstStyle/>
                    <a:p>
                      <a:pPr algn="ctr">
                        <a:lnSpc>
                          <a:spcPct val="115000"/>
                        </a:lnSpc>
                      </a:pPr>
                      <a:r>
                        <a:rPr lang="es-ES" sz="900" b="1" dirty="0">
                          <a:effectLst/>
                        </a:rPr>
                        <a:t>-</a:t>
                      </a:r>
                    </a:p>
                  </a:txBody>
                  <a:tcPr marL="63500" marR="63500" marT="63500" marB="63500" anchor="ctr"/>
                </a:tc>
                <a:tc>
                  <a:txBody>
                    <a:bodyPr/>
                    <a:lstStyle/>
                    <a:p>
                      <a:pPr algn="ctr">
                        <a:lnSpc>
                          <a:spcPct val="115000"/>
                        </a:lnSpc>
                      </a:pPr>
                      <a:r>
                        <a:rPr lang="es-ES" sz="900" b="1" dirty="0">
                          <a:effectLst/>
                        </a:rPr>
                        <a:t>2.73</a:t>
                      </a:r>
                    </a:p>
                  </a:txBody>
                  <a:tcPr marL="63500" marR="63500" marT="63500" marB="63500" anchor="ctr"/>
                </a:tc>
                <a:tc>
                  <a:txBody>
                    <a:bodyPr/>
                    <a:lstStyle/>
                    <a:p>
                      <a:pPr algn="ctr">
                        <a:lnSpc>
                          <a:spcPct val="115000"/>
                        </a:lnSpc>
                      </a:pPr>
                      <a:r>
                        <a:rPr lang="es-ES" sz="900" b="1" dirty="0">
                          <a:effectLst/>
                        </a:rPr>
                        <a:t>3.66</a:t>
                      </a:r>
                    </a:p>
                  </a:txBody>
                  <a:tcPr marL="25400" marR="25400" marT="25400" marB="25400" anchor="ctr"/>
                </a:tc>
                <a:extLst>
                  <a:ext uri="{0D108BD9-81ED-4DB2-BD59-A6C34878D82A}">
                    <a16:rowId xmlns:a16="http://schemas.microsoft.com/office/drawing/2014/main" val="874166389"/>
                  </a:ext>
                </a:extLst>
              </a:tr>
            </a:tbl>
          </a:graphicData>
        </a:graphic>
      </p:graphicFrame>
      <p:sp>
        <p:nvSpPr>
          <p:cNvPr id="12" name="CuadroTexto 11">
            <a:extLst>
              <a:ext uri="{FF2B5EF4-FFF2-40B4-BE49-F238E27FC236}">
                <a16:creationId xmlns:a16="http://schemas.microsoft.com/office/drawing/2014/main" id="{7EDB71E0-DB26-9050-D1D7-284E5B18B959}"/>
              </a:ext>
            </a:extLst>
          </p:cNvPr>
          <p:cNvSpPr txBox="1"/>
          <p:nvPr/>
        </p:nvSpPr>
        <p:spPr>
          <a:xfrm>
            <a:off x="569304" y="1567434"/>
            <a:ext cx="5563283" cy="707886"/>
          </a:xfrm>
          <a:prstGeom prst="rect">
            <a:avLst/>
          </a:prstGeom>
          <a:noFill/>
        </p:spPr>
        <p:txBody>
          <a:bodyPr wrap="square" lIns="91440" tIns="45720" rIns="91440" bIns="45720" anchor="t">
            <a:spAutoFit/>
          </a:bodyPr>
          <a:lstStyle/>
          <a:p>
            <a:pPr algn="ctr">
              <a:spcBef>
                <a:spcPts val="1200"/>
              </a:spcBef>
            </a:pPr>
            <a:r>
              <a:rPr lang="es-CO" sz="2000" b="1" cap="small" dirty="0">
                <a:latin typeface="Arial"/>
                <a:ea typeface="Times New Roman" panose="02020603050405020304" pitchFamily="18" charset="0"/>
                <a:cs typeface="Times New Roman"/>
              </a:rPr>
              <a:t>Área por compensar según ecosistema afectado</a:t>
            </a:r>
            <a:endParaRPr lang="es-CO" sz="2000" b="1" cap="small" dirty="0">
              <a:effectLst/>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14" name="Tabla 13">
            <a:extLst>
              <a:ext uri="{FF2B5EF4-FFF2-40B4-BE49-F238E27FC236}">
                <a16:creationId xmlns:a16="http://schemas.microsoft.com/office/drawing/2014/main" id="{E39A2BAC-1254-C472-7D47-7C712FFB0141}"/>
              </a:ext>
            </a:extLst>
          </p:cNvPr>
          <p:cNvGraphicFramePr>
            <a:graphicFrameLocks noGrp="1"/>
          </p:cNvGraphicFramePr>
          <p:nvPr>
            <p:extLst>
              <p:ext uri="{D42A27DB-BD31-4B8C-83A1-F6EECF244321}">
                <p14:modId xmlns:p14="http://schemas.microsoft.com/office/powerpoint/2010/main" val="4152744192"/>
              </p:ext>
            </p:extLst>
          </p:nvPr>
        </p:nvGraphicFramePr>
        <p:xfrm>
          <a:off x="7068709" y="1951466"/>
          <a:ext cx="3800472" cy="3886200"/>
        </p:xfrm>
        <a:graphic>
          <a:graphicData uri="http://schemas.openxmlformats.org/drawingml/2006/table">
            <a:tbl>
              <a:tblPr firstRow="1" bandRow="1">
                <a:tableStyleId>{00A15C55-8517-42AA-B614-E9B94910E393}</a:tableStyleId>
              </a:tblPr>
              <a:tblGrid>
                <a:gridCol w="1481067">
                  <a:extLst>
                    <a:ext uri="{9D8B030D-6E8A-4147-A177-3AD203B41FA5}">
                      <a16:colId xmlns:a16="http://schemas.microsoft.com/office/drawing/2014/main" val="4172684338"/>
                    </a:ext>
                  </a:extLst>
                </a:gridCol>
                <a:gridCol w="1421026">
                  <a:extLst>
                    <a:ext uri="{9D8B030D-6E8A-4147-A177-3AD203B41FA5}">
                      <a16:colId xmlns:a16="http://schemas.microsoft.com/office/drawing/2014/main" val="3842640099"/>
                    </a:ext>
                  </a:extLst>
                </a:gridCol>
                <a:gridCol w="898379">
                  <a:extLst>
                    <a:ext uri="{9D8B030D-6E8A-4147-A177-3AD203B41FA5}">
                      <a16:colId xmlns:a16="http://schemas.microsoft.com/office/drawing/2014/main" val="2019900210"/>
                    </a:ext>
                  </a:extLst>
                </a:gridCol>
              </a:tblGrid>
              <a:tr h="314325">
                <a:tc>
                  <a:txBody>
                    <a:bodyPr/>
                    <a:lstStyle/>
                    <a:p>
                      <a:pPr algn="ctr">
                        <a:lnSpc>
                          <a:spcPct val="115000"/>
                        </a:lnSpc>
                      </a:pPr>
                      <a:r>
                        <a:rPr lang="es-ES" sz="900" dirty="0">
                          <a:solidFill>
                            <a:srgbClr val="FFFFFF"/>
                          </a:solidFill>
                          <a:effectLst/>
                        </a:rPr>
                        <a:t>Nombre predio</a:t>
                      </a:r>
                      <a:endParaRPr lang="es-ES" sz="1000" dirty="0">
                        <a:effectLst/>
                      </a:endParaRPr>
                    </a:p>
                  </a:txBody>
                  <a:tcPr marL="25400" marR="25400" marT="25400" marB="25400" anchor="ctr"/>
                </a:tc>
                <a:tc>
                  <a:txBody>
                    <a:bodyPr/>
                    <a:lstStyle/>
                    <a:p>
                      <a:pPr algn="ctr">
                        <a:lnSpc>
                          <a:spcPct val="115000"/>
                        </a:lnSpc>
                      </a:pPr>
                      <a:r>
                        <a:rPr lang="es-ES" sz="900" dirty="0">
                          <a:solidFill>
                            <a:srgbClr val="FFFFFF"/>
                          </a:solidFill>
                          <a:effectLst/>
                        </a:rPr>
                        <a:t>Cobertura en predio</a:t>
                      </a:r>
                      <a:endParaRPr lang="es-ES" sz="1000" dirty="0">
                        <a:effectLst/>
                      </a:endParaRPr>
                    </a:p>
                  </a:txBody>
                  <a:tcPr marL="25400" marR="25400" marT="25400" marB="25400" anchor="ctr"/>
                </a:tc>
                <a:tc>
                  <a:txBody>
                    <a:bodyPr/>
                    <a:lstStyle/>
                    <a:p>
                      <a:pPr algn="ctr">
                        <a:lnSpc>
                          <a:spcPct val="115000"/>
                        </a:lnSpc>
                      </a:pPr>
                      <a:r>
                        <a:rPr lang="es-ES" sz="900" dirty="0">
                          <a:solidFill>
                            <a:srgbClr val="FFFFFF"/>
                          </a:solidFill>
                          <a:effectLst/>
                        </a:rPr>
                        <a:t>Area (Ha)</a:t>
                      </a:r>
                      <a:endParaRPr lang="es-ES" sz="1000" dirty="0">
                        <a:effectLst/>
                      </a:endParaRPr>
                    </a:p>
                  </a:txBody>
                  <a:tcPr marL="25400" marR="25400" marT="25400" marB="25400" anchor="ctr"/>
                </a:tc>
                <a:extLst>
                  <a:ext uri="{0D108BD9-81ED-4DB2-BD59-A6C34878D82A}">
                    <a16:rowId xmlns:a16="http://schemas.microsoft.com/office/drawing/2014/main" val="466496762"/>
                  </a:ext>
                </a:extLst>
              </a:tr>
              <a:tr h="200025">
                <a:tc rowSpan="3">
                  <a:txBody>
                    <a:bodyPr/>
                    <a:lstStyle/>
                    <a:p>
                      <a:pPr algn="ctr">
                        <a:lnSpc>
                          <a:spcPct val="115000"/>
                        </a:lnSpc>
                      </a:pPr>
                      <a:r>
                        <a:rPr lang="es-ES" sz="900" dirty="0">
                          <a:effectLst/>
                        </a:rPr>
                        <a:t>2-0002RI</a:t>
                      </a:r>
                      <a:endParaRPr lang="es-ES" sz="1000" dirty="0">
                        <a:effectLst/>
                      </a:endParaRPr>
                    </a:p>
                  </a:txBody>
                  <a:tcPr marL="25400" marR="25400" marT="25400" marB="25400" anchor="ctr"/>
                </a:tc>
                <a:tc>
                  <a:txBody>
                    <a:bodyPr/>
                    <a:lstStyle/>
                    <a:p>
                      <a:pPr algn="ctr">
                        <a:lnSpc>
                          <a:spcPct val="115000"/>
                        </a:lnSpc>
                      </a:pPr>
                      <a:r>
                        <a:rPr lang="es-ES" sz="900" dirty="0">
                          <a:effectLst/>
                        </a:rPr>
                        <a:t>Pastos limpios</a:t>
                      </a:r>
                      <a:endParaRPr lang="es-ES" sz="1000" dirty="0">
                        <a:effectLst/>
                      </a:endParaRPr>
                    </a:p>
                  </a:txBody>
                  <a:tcPr marL="25400" marR="25400" marT="25400" marB="25400" anchor="ctr"/>
                </a:tc>
                <a:tc>
                  <a:txBody>
                    <a:bodyPr/>
                    <a:lstStyle/>
                    <a:p>
                      <a:pPr algn="ctr">
                        <a:lnSpc>
                          <a:spcPct val="115000"/>
                        </a:lnSpc>
                      </a:pPr>
                      <a:r>
                        <a:rPr lang="es-ES" sz="900" dirty="0">
                          <a:effectLst/>
                        </a:rPr>
                        <a:t>0,371003</a:t>
                      </a:r>
                      <a:endParaRPr lang="es-ES" sz="1000" dirty="0">
                        <a:effectLst/>
                      </a:endParaRPr>
                    </a:p>
                  </a:txBody>
                  <a:tcPr marL="25400" marR="25400" marT="25400" marB="25400" anchor="ctr"/>
                </a:tc>
                <a:extLst>
                  <a:ext uri="{0D108BD9-81ED-4DB2-BD59-A6C34878D82A}">
                    <a16:rowId xmlns:a16="http://schemas.microsoft.com/office/drawing/2014/main" val="2038629383"/>
                  </a:ext>
                </a:extLst>
              </a:tr>
              <a:tr h="200025">
                <a:tc vMerge="1">
                  <a:txBody>
                    <a:bodyPr/>
                    <a:lstStyle/>
                    <a:p>
                      <a:endParaRPr lang="es-ES"/>
                    </a:p>
                  </a:txBody>
                  <a:tcPr marL="0" marR="0" marT="0" marB="0" horzOverflow="overflow"/>
                </a:tc>
                <a:tc>
                  <a:txBody>
                    <a:bodyPr/>
                    <a:lstStyle/>
                    <a:p>
                      <a:pPr algn="ctr">
                        <a:lnSpc>
                          <a:spcPct val="115000"/>
                        </a:lnSpc>
                      </a:pPr>
                      <a:r>
                        <a:rPr lang="es-ES" sz="900" dirty="0">
                          <a:effectLst/>
                        </a:rPr>
                        <a:t>Pastos enmalezados</a:t>
                      </a:r>
                      <a:endParaRPr lang="es-ES" sz="1000" dirty="0">
                        <a:effectLst/>
                      </a:endParaRPr>
                    </a:p>
                  </a:txBody>
                  <a:tcPr marL="25400" marR="25400" marT="25400" marB="25400" anchor="ctr"/>
                </a:tc>
                <a:tc>
                  <a:txBody>
                    <a:bodyPr/>
                    <a:lstStyle/>
                    <a:p>
                      <a:pPr algn="ctr">
                        <a:lnSpc>
                          <a:spcPct val="115000"/>
                        </a:lnSpc>
                      </a:pPr>
                      <a:r>
                        <a:rPr lang="es-ES" sz="900" dirty="0">
                          <a:effectLst/>
                        </a:rPr>
                        <a:t>0,591215</a:t>
                      </a:r>
                      <a:endParaRPr lang="es-ES" sz="1000" dirty="0">
                        <a:effectLst/>
                      </a:endParaRPr>
                    </a:p>
                  </a:txBody>
                  <a:tcPr marL="25400" marR="25400" marT="25400" marB="25400" anchor="ctr"/>
                </a:tc>
                <a:extLst>
                  <a:ext uri="{0D108BD9-81ED-4DB2-BD59-A6C34878D82A}">
                    <a16:rowId xmlns:a16="http://schemas.microsoft.com/office/drawing/2014/main" val="3066375034"/>
                  </a:ext>
                </a:extLst>
              </a:tr>
              <a:tr h="314325">
                <a:tc vMerge="1">
                  <a:txBody>
                    <a:bodyPr/>
                    <a:lstStyle/>
                    <a:p>
                      <a:endParaRPr lang="es-ES"/>
                    </a:p>
                  </a:txBody>
                  <a:tcPr marL="0" marR="0" marT="0" marB="0" horzOverflow="overflow"/>
                </a:tc>
                <a:tc>
                  <a:txBody>
                    <a:bodyPr/>
                    <a:lstStyle/>
                    <a:p>
                      <a:pPr algn="ctr">
                        <a:lnSpc>
                          <a:spcPct val="115000"/>
                        </a:lnSpc>
                      </a:pPr>
                      <a:r>
                        <a:rPr lang="es-ES" sz="900" dirty="0">
                          <a:effectLst/>
                        </a:rPr>
                        <a:t>Vegetación secundaria</a:t>
                      </a:r>
                      <a:endParaRPr lang="es-ES" sz="1000" dirty="0">
                        <a:effectLst/>
                      </a:endParaRPr>
                    </a:p>
                  </a:txBody>
                  <a:tcPr marL="25400" marR="25400" marT="25400" marB="25400" anchor="ctr"/>
                </a:tc>
                <a:tc>
                  <a:txBody>
                    <a:bodyPr/>
                    <a:lstStyle/>
                    <a:p>
                      <a:pPr algn="ctr">
                        <a:lnSpc>
                          <a:spcPct val="115000"/>
                        </a:lnSpc>
                      </a:pPr>
                      <a:r>
                        <a:rPr lang="es-ES" sz="900" dirty="0">
                          <a:effectLst/>
                        </a:rPr>
                        <a:t>0,847838</a:t>
                      </a:r>
                      <a:endParaRPr lang="es-ES" sz="1000" dirty="0">
                        <a:effectLst/>
                      </a:endParaRPr>
                    </a:p>
                  </a:txBody>
                  <a:tcPr marL="25400" marR="25400" marT="25400" marB="25400" anchor="ctr"/>
                </a:tc>
                <a:extLst>
                  <a:ext uri="{0D108BD9-81ED-4DB2-BD59-A6C34878D82A}">
                    <a16:rowId xmlns:a16="http://schemas.microsoft.com/office/drawing/2014/main" val="3751644805"/>
                  </a:ext>
                </a:extLst>
              </a:tr>
              <a:tr h="200025">
                <a:tc>
                  <a:txBody>
                    <a:bodyPr/>
                    <a:lstStyle/>
                    <a:p>
                      <a:pPr algn="ctr">
                        <a:lnSpc>
                          <a:spcPct val="115000"/>
                        </a:lnSpc>
                      </a:pPr>
                      <a:r>
                        <a:rPr lang="es-ES" sz="900" dirty="0">
                          <a:effectLst/>
                        </a:rPr>
                        <a:t>2-0032RII</a:t>
                      </a:r>
                      <a:endParaRPr lang="es-ES" sz="1000" dirty="0">
                        <a:effectLst/>
                      </a:endParaRPr>
                    </a:p>
                  </a:txBody>
                  <a:tcPr marL="25400" marR="25400" marT="25400" marB="25400" anchor="ctr"/>
                </a:tc>
                <a:tc>
                  <a:txBody>
                    <a:bodyPr/>
                    <a:lstStyle/>
                    <a:p>
                      <a:pPr algn="ctr">
                        <a:lnSpc>
                          <a:spcPct val="115000"/>
                        </a:lnSpc>
                      </a:pPr>
                      <a:r>
                        <a:rPr lang="es-ES" sz="900" dirty="0">
                          <a:effectLst/>
                        </a:rPr>
                        <a:t>Pastos enmalezados</a:t>
                      </a:r>
                      <a:endParaRPr lang="es-ES" sz="1000" dirty="0">
                        <a:effectLst/>
                      </a:endParaRPr>
                    </a:p>
                  </a:txBody>
                  <a:tcPr marL="25400" marR="25400" marT="25400" marB="25400" anchor="ctr"/>
                </a:tc>
                <a:tc>
                  <a:txBody>
                    <a:bodyPr/>
                    <a:lstStyle/>
                    <a:p>
                      <a:pPr algn="ctr">
                        <a:lnSpc>
                          <a:spcPct val="115000"/>
                        </a:lnSpc>
                      </a:pPr>
                      <a:r>
                        <a:rPr lang="es-ES" sz="900" dirty="0">
                          <a:effectLst/>
                        </a:rPr>
                        <a:t>0,957923</a:t>
                      </a:r>
                      <a:endParaRPr lang="es-ES" sz="1000" dirty="0">
                        <a:effectLst/>
                      </a:endParaRPr>
                    </a:p>
                  </a:txBody>
                  <a:tcPr marL="25400" marR="25400" marT="25400" marB="25400" anchor="ctr"/>
                </a:tc>
                <a:extLst>
                  <a:ext uri="{0D108BD9-81ED-4DB2-BD59-A6C34878D82A}">
                    <a16:rowId xmlns:a16="http://schemas.microsoft.com/office/drawing/2014/main" val="2395707527"/>
                  </a:ext>
                </a:extLst>
              </a:tr>
              <a:tr h="200025">
                <a:tc>
                  <a:txBody>
                    <a:bodyPr/>
                    <a:lstStyle/>
                    <a:p>
                      <a:pPr algn="ctr">
                        <a:lnSpc>
                          <a:spcPct val="115000"/>
                        </a:lnSpc>
                      </a:pPr>
                      <a:r>
                        <a:rPr lang="es-ES" sz="900" dirty="0">
                          <a:effectLst/>
                        </a:rPr>
                        <a:t>2-1933</a:t>
                      </a:r>
                      <a:endParaRPr lang="es-ES" sz="1000" dirty="0">
                        <a:effectLst/>
                      </a:endParaRPr>
                    </a:p>
                  </a:txBody>
                  <a:tcPr marL="25400" marR="25400" marT="25400" marB="25400" anchor="ctr"/>
                </a:tc>
                <a:tc>
                  <a:txBody>
                    <a:bodyPr/>
                    <a:lstStyle/>
                    <a:p>
                      <a:pPr algn="ctr">
                        <a:lnSpc>
                          <a:spcPct val="115000"/>
                        </a:lnSpc>
                      </a:pPr>
                      <a:r>
                        <a:rPr lang="es-ES" sz="900" dirty="0">
                          <a:effectLst/>
                        </a:rPr>
                        <a:t>Pastos enmalezados</a:t>
                      </a:r>
                      <a:endParaRPr lang="es-ES" sz="1000" dirty="0">
                        <a:effectLst/>
                      </a:endParaRPr>
                    </a:p>
                  </a:txBody>
                  <a:tcPr marL="25400" marR="25400" marT="25400" marB="25400" anchor="ctr"/>
                </a:tc>
                <a:tc>
                  <a:txBody>
                    <a:bodyPr/>
                    <a:lstStyle/>
                    <a:p>
                      <a:pPr algn="ctr">
                        <a:lnSpc>
                          <a:spcPct val="115000"/>
                        </a:lnSpc>
                      </a:pPr>
                      <a:r>
                        <a:rPr lang="es-ES" sz="900" dirty="0">
                          <a:effectLst/>
                        </a:rPr>
                        <a:t>0,721639</a:t>
                      </a:r>
                      <a:endParaRPr lang="es-ES" sz="1000" dirty="0">
                        <a:effectLst/>
                      </a:endParaRPr>
                    </a:p>
                  </a:txBody>
                  <a:tcPr marL="25400" marR="25400" marT="25400" marB="25400" anchor="ctr"/>
                </a:tc>
                <a:extLst>
                  <a:ext uri="{0D108BD9-81ED-4DB2-BD59-A6C34878D82A}">
                    <a16:rowId xmlns:a16="http://schemas.microsoft.com/office/drawing/2014/main" val="2268716153"/>
                  </a:ext>
                </a:extLst>
              </a:tr>
              <a:tr h="200025">
                <a:tc>
                  <a:txBody>
                    <a:bodyPr/>
                    <a:lstStyle/>
                    <a:p>
                      <a:pPr algn="ctr">
                        <a:lnSpc>
                          <a:spcPct val="115000"/>
                        </a:lnSpc>
                      </a:pPr>
                      <a:r>
                        <a:rPr lang="es-ES" sz="900" dirty="0">
                          <a:effectLst/>
                        </a:rPr>
                        <a:t>2-0035RI</a:t>
                      </a:r>
                      <a:endParaRPr lang="es-ES" sz="1000" dirty="0">
                        <a:effectLst/>
                      </a:endParaRPr>
                    </a:p>
                  </a:txBody>
                  <a:tcPr marL="25400" marR="25400" marT="25400" marB="25400" anchor="ctr"/>
                </a:tc>
                <a:tc>
                  <a:txBody>
                    <a:bodyPr/>
                    <a:lstStyle/>
                    <a:p>
                      <a:pPr algn="ctr">
                        <a:lnSpc>
                          <a:spcPct val="115000"/>
                        </a:lnSpc>
                      </a:pPr>
                      <a:r>
                        <a:rPr lang="es-ES" sz="900" dirty="0">
                          <a:effectLst/>
                        </a:rPr>
                        <a:t>Pastos limpios</a:t>
                      </a:r>
                      <a:endParaRPr lang="es-ES" sz="1000" dirty="0">
                        <a:effectLst/>
                      </a:endParaRPr>
                    </a:p>
                  </a:txBody>
                  <a:tcPr marL="25400" marR="25400" marT="25400" marB="25400" anchor="ctr"/>
                </a:tc>
                <a:tc>
                  <a:txBody>
                    <a:bodyPr/>
                    <a:lstStyle/>
                    <a:p>
                      <a:pPr algn="ctr">
                        <a:lnSpc>
                          <a:spcPct val="115000"/>
                        </a:lnSpc>
                      </a:pPr>
                      <a:r>
                        <a:rPr lang="es-ES" sz="900" dirty="0">
                          <a:effectLst/>
                        </a:rPr>
                        <a:t>0,415752</a:t>
                      </a:r>
                      <a:endParaRPr lang="es-ES" sz="1000" dirty="0">
                        <a:effectLst/>
                      </a:endParaRPr>
                    </a:p>
                  </a:txBody>
                  <a:tcPr marL="25400" marR="25400" marT="25400" marB="25400" anchor="ctr"/>
                </a:tc>
                <a:extLst>
                  <a:ext uri="{0D108BD9-81ED-4DB2-BD59-A6C34878D82A}">
                    <a16:rowId xmlns:a16="http://schemas.microsoft.com/office/drawing/2014/main" val="1919002989"/>
                  </a:ext>
                </a:extLst>
              </a:tr>
              <a:tr h="200025">
                <a:tc>
                  <a:txBody>
                    <a:bodyPr/>
                    <a:lstStyle/>
                    <a:p>
                      <a:pPr algn="ctr">
                        <a:lnSpc>
                          <a:spcPct val="115000"/>
                        </a:lnSpc>
                      </a:pPr>
                      <a:r>
                        <a:rPr lang="es-ES" sz="900" dirty="0">
                          <a:effectLst/>
                        </a:rPr>
                        <a:t>2-0036RI</a:t>
                      </a:r>
                      <a:endParaRPr lang="es-ES" sz="1000" dirty="0">
                        <a:effectLst/>
                      </a:endParaRPr>
                    </a:p>
                  </a:txBody>
                  <a:tcPr marL="25400" marR="25400" marT="25400" marB="25400" anchor="ctr"/>
                </a:tc>
                <a:tc>
                  <a:txBody>
                    <a:bodyPr/>
                    <a:lstStyle/>
                    <a:p>
                      <a:pPr algn="ctr">
                        <a:lnSpc>
                          <a:spcPct val="115000"/>
                        </a:lnSpc>
                      </a:pPr>
                      <a:r>
                        <a:rPr lang="es-ES" sz="900" dirty="0">
                          <a:effectLst/>
                        </a:rPr>
                        <a:t>Pastos limpios</a:t>
                      </a:r>
                      <a:endParaRPr lang="es-ES" sz="1000" dirty="0">
                        <a:effectLst/>
                      </a:endParaRPr>
                    </a:p>
                  </a:txBody>
                  <a:tcPr marL="25400" marR="25400" marT="25400" marB="25400" anchor="ctr"/>
                </a:tc>
                <a:tc>
                  <a:txBody>
                    <a:bodyPr/>
                    <a:lstStyle/>
                    <a:p>
                      <a:pPr algn="ctr">
                        <a:lnSpc>
                          <a:spcPct val="115000"/>
                        </a:lnSpc>
                      </a:pPr>
                      <a:r>
                        <a:rPr lang="es-ES" sz="900" dirty="0">
                          <a:effectLst/>
                        </a:rPr>
                        <a:t>0,028522</a:t>
                      </a:r>
                      <a:endParaRPr lang="es-ES" sz="1000" dirty="0">
                        <a:effectLst/>
                      </a:endParaRPr>
                    </a:p>
                  </a:txBody>
                  <a:tcPr marL="25400" marR="25400" marT="25400" marB="25400" anchor="ctr"/>
                </a:tc>
                <a:extLst>
                  <a:ext uri="{0D108BD9-81ED-4DB2-BD59-A6C34878D82A}">
                    <a16:rowId xmlns:a16="http://schemas.microsoft.com/office/drawing/2014/main" val="2958735694"/>
                  </a:ext>
                </a:extLst>
              </a:tr>
              <a:tr h="200025">
                <a:tc rowSpan="2">
                  <a:txBody>
                    <a:bodyPr/>
                    <a:lstStyle/>
                    <a:p>
                      <a:pPr algn="ctr">
                        <a:lnSpc>
                          <a:spcPct val="115000"/>
                        </a:lnSpc>
                      </a:pPr>
                      <a:r>
                        <a:rPr lang="es-ES" sz="900" dirty="0">
                          <a:effectLst/>
                        </a:rPr>
                        <a:t>2-0040RI *</a:t>
                      </a:r>
                      <a:endParaRPr lang="es-ES" sz="1000" dirty="0">
                        <a:effectLst/>
                      </a:endParaRPr>
                    </a:p>
                  </a:txBody>
                  <a:tcPr marL="25400" marR="25400" marT="25400" marB="25400" anchor="ctr"/>
                </a:tc>
                <a:tc>
                  <a:txBody>
                    <a:bodyPr/>
                    <a:lstStyle/>
                    <a:p>
                      <a:pPr algn="ctr">
                        <a:lnSpc>
                          <a:spcPct val="115000"/>
                        </a:lnSpc>
                      </a:pPr>
                      <a:r>
                        <a:rPr lang="es-ES" sz="900" dirty="0">
                          <a:effectLst/>
                        </a:rPr>
                        <a:t>Pastos limpios</a:t>
                      </a:r>
                      <a:endParaRPr lang="es-ES" sz="1000" dirty="0">
                        <a:effectLst/>
                      </a:endParaRPr>
                    </a:p>
                  </a:txBody>
                  <a:tcPr marL="25400" marR="25400" marT="25400" marB="25400" anchor="ctr"/>
                </a:tc>
                <a:tc>
                  <a:txBody>
                    <a:bodyPr/>
                    <a:lstStyle/>
                    <a:p>
                      <a:pPr algn="ctr">
                        <a:lnSpc>
                          <a:spcPct val="115000"/>
                        </a:lnSpc>
                      </a:pPr>
                      <a:r>
                        <a:rPr lang="es-ES" sz="900" dirty="0">
                          <a:effectLst/>
                        </a:rPr>
                        <a:t>0,461729</a:t>
                      </a:r>
                      <a:endParaRPr lang="es-ES" sz="1000" dirty="0">
                        <a:effectLst/>
                      </a:endParaRPr>
                    </a:p>
                  </a:txBody>
                  <a:tcPr marL="25400" marR="25400" marT="25400" marB="25400" anchor="ctr"/>
                </a:tc>
                <a:extLst>
                  <a:ext uri="{0D108BD9-81ED-4DB2-BD59-A6C34878D82A}">
                    <a16:rowId xmlns:a16="http://schemas.microsoft.com/office/drawing/2014/main" val="117795347"/>
                  </a:ext>
                </a:extLst>
              </a:tr>
              <a:tr h="314325">
                <a:tc vMerge="1">
                  <a:txBody>
                    <a:bodyPr/>
                    <a:lstStyle/>
                    <a:p>
                      <a:endParaRPr lang="es-ES"/>
                    </a:p>
                  </a:txBody>
                  <a:tcPr marL="0" marR="0" marT="0" marB="0" horzOverflow="overflow"/>
                </a:tc>
                <a:tc>
                  <a:txBody>
                    <a:bodyPr/>
                    <a:lstStyle/>
                    <a:p>
                      <a:pPr algn="ctr">
                        <a:lnSpc>
                          <a:spcPct val="115000"/>
                        </a:lnSpc>
                      </a:pPr>
                      <a:r>
                        <a:rPr lang="es-ES" sz="900" dirty="0">
                          <a:effectLst/>
                        </a:rPr>
                        <a:t>Vegetación secundaria</a:t>
                      </a:r>
                      <a:endParaRPr lang="es-ES" sz="1000" dirty="0">
                        <a:effectLst/>
                      </a:endParaRPr>
                    </a:p>
                  </a:txBody>
                  <a:tcPr marL="25400" marR="25400" marT="25400" marB="25400" anchor="ctr"/>
                </a:tc>
                <a:tc>
                  <a:txBody>
                    <a:bodyPr/>
                    <a:lstStyle/>
                    <a:p>
                      <a:pPr algn="ctr">
                        <a:lnSpc>
                          <a:spcPct val="115000"/>
                        </a:lnSpc>
                      </a:pPr>
                      <a:r>
                        <a:rPr lang="es-ES" sz="900" dirty="0">
                          <a:effectLst/>
                        </a:rPr>
                        <a:t>0,967773</a:t>
                      </a:r>
                      <a:endParaRPr lang="es-ES" sz="1000" dirty="0">
                        <a:effectLst/>
                      </a:endParaRPr>
                    </a:p>
                  </a:txBody>
                  <a:tcPr marL="25400" marR="25400" marT="25400" marB="25400" anchor="ctr"/>
                </a:tc>
                <a:extLst>
                  <a:ext uri="{0D108BD9-81ED-4DB2-BD59-A6C34878D82A}">
                    <a16:rowId xmlns:a16="http://schemas.microsoft.com/office/drawing/2014/main" val="3873912814"/>
                  </a:ext>
                </a:extLst>
              </a:tr>
              <a:tr h="200025">
                <a:tc rowSpan="2">
                  <a:txBody>
                    <a:bodyPr/>
                    <a:lstStyle/>
                    <a:p>
                      <a:pPr>
                        <a:buNone/>
                      </a:pPr>
                      <a:endParaRPr lang="es-ES" dirty="0"/>
                    </a:p>
                  </a:txBody>
                  <a:tcPr marL="0" marR="0" marT="0" marB="0" horzOverflow="overflow"/>
                </a:tc>
                <a:tc>
                  <a:txBody>
                    <a:bodyPr/>
                    <a:lstStyle/>
                    <a:p>
                      <a:pPr algn="ctr">
                        <a:lnSpc>
                          <a:spcPct val="115000"/>
                        </a:lnSpc>
                      </a:pPr>
                      <a:r>
                        <a:rPr lang="es-ES" sz="900" dirty="0">
                          <a:effectLst/>
                        </a:rPr>
                        <a:t>Pastos enmalezados</a:t>
                      </a:r>
                      <a:endParaRPr lang="es-ES" sz="1000" dirty="0">
                        <a:effectLst/>
                      </a:endParaRPr>
                    </a:p>
                  </a:txBody>
                  <a:tcPr marL="25400" marR="25400" marT="25400" marB="25400" anchor="ctr"/>
                </a:tc>
                <a:tc>
                  <a:txBody>
                    <a:bodyPr/>
                    <a:lstStyle/>
                    <a:p>
                      <a:pPr algn="ctr">
                        <a:lnSpc>
                          <a:spcPct val="115000"/>
                        </a:lnSpc>
                      </a:pPr>
                      <a:r>
                        <a:rPr lang="es-ES" sz="900" dirty="0">
                          <a:effectLst/>
                        </a:rPr>
                        <a:t>2,364999</a:t>
                      </a:r>
                      <a:endParaRPr lang="es-ES" sz="1000" dirty="0">
                        <a:effectLst/>
                      </a:endParaRPr>
                    </a:p>
                  </a:txBody>
                  <a:tcPr marL="25400" marR="25400" marT="25400" marB="25400" anchor="ctr"/>
                </a:tc>
                <a:extLst>
                  <a:ext uri="{0D108BD9-81ED-4DB2-BD59-A6C34878D82A}">
                    <a16:rowId xmlns:a16="http://schemas.microsoft.com/office/drawing/2014/main" val="201492284"/>
                  </a:ext>
                </a:extLst>
              </a:tr>
              <a:tr h="314325">
                <a:tc vMerge="1">
                  <a:txBody>
                    <a:bodyPr/>
                    <a:lstStyle/>
                    <a:p>
                      <a:endParaRPr lang="es-ES"/>
                    </a:p>
                  </a:txBody>
                  <a:tcPr marL="0" marR="0" marT="0" marB="0" horzOverflow="overflow"/>
                </a:tc>
                <a:tc>
                  <a:txBody>
                    <a:bodyPr/>
                    <a:lstStyle/>
                    <a:p>
                      <a:pPr algn="ctr">
                        <a:lnSpc>
                          <a:spcPct val="115000"/>
                        </a:lnSpc>
                      </a:pPr>
                      <a:r>
                        <a:rPr lang="es-ES" sz="900" dirty="0">
                          <a:effectLst/>
                        </a:rPr>
                        <a:t>Vegetación secundaria</a:t>
                      </a:r>
                      <a:endParaRPr lang="es-ES" sz="1000" dirty="0">
                        <a:effectLst/>
                      </a:endParaRPr>
                    </a:p>
                  </a:txBody>
                  <a:tcPr marL="25400" marR="25400" marT="25400" marB="25400" anchor="ctr"/>
                </a:tc>
                <a:tc>
                  <a:txBody>
                    <a:bodyPr/>
                    <a:lstStyle/>
                    <a:p>
                      <a:pPr algn="ctr">
                        <a:lnSpc>
                          <a:spcPct val="115000"/>
                        </a:lnSpc>
                      </a:pPr>
                      <a:r>
                        <a:rPr lang="es-ES" sz="900" dirty="0">
                          <a:effectLst/>
                        </a:rPr>
                        <a:t>4,322008</a:t>
                      </a:r>
                      <a:endParaRPr lang="es-ES" sz="1000" dirty="0">
                        <a:effectLst/>
                      </a:endParaRPr>
                    </a:p>
                  </a:txBody>
                  <a:tcPr marL="25400" marR="25400" marT="25400" marB="25400" anchor="ctr"/>
                </a:tc>
                <a:extLst>
                  <a:ext uri="{0D108BD9-81ED-4DB2-BD59-A6C34878D82A}">
                    <a16:rowId xmlns:a16="http://schemas.microsoft.com/office/drawing/2014/main" val="3200163606"/>
                  </a:ext>
                </a:extLst>
              </a:tr>
              <a:tr h="200025">
                <a:tc rowSpan="3">
                  <a:txBody>
                    <a:bodyPr/>
                    <a:lstStyle/>
                    <a:p>
                      <a:pPr algn="ctr">
                        <a:lnSpc>
                          <a:spcPct val="115000"/>
                        </a:lnSpc>
                      </a:pPr>
                      <a:r>
                        <a:rPr lang="es-ES" sz="900" dirty="0">
                          <a:effectLst/>
                        </a:rPr>
                        <a:t>2-0042RIII</a:t>
                      </a:r>
                      <a:endParaRPr lang="es-ES" sz="1000" dirty="0">
                        <a:effectLst/>
                      </a:endParaRPr>
                    </a:p>
                  </a:txBody>
                  <a:tcPr marL="25400" marR="25400" marT="25400" marB="25400" anchor="ctr"/>
                </a:tc>
                <a:tc>
                  <a:txBody>
                    <a:bodyPr/>
                    <a:lstStyle/>
                    <a:p>
                      <a:pPr algn="ctr">
                        <a:lnSpc>
                          <a:spcPct val="115000"/>
                        </a:lnSpc>
                      </a:pPr>
                      <a:r>
                        <a:rPr lang="es-ES" sz="900" dirty="0">
                          <a:effectLst/>
                        </a:rPr>
                        <a:t>Pastos limpios</a:t>
                      </a:r>
                      <a:endParaRPr lang="es-ES" sz="1000" dirty="0">
                        <a:effectLst/>
                      </a:endParaRPr>
                    </a:p>
                  </a:txBody>
                  <a:tcPr marL="25400" marR="25400" marT="25400" marB="25400" anchor="ctr"/>
                </a:tc>
                <a:tc>
                  <a:txBody>
                    <a:bodyPr/>
                    <a:lstStyle/>
                    <a:p>
                      <a:pPr algn="ctr">
                        <a:lnSpc>
                          <a:spcPct val="115000"/>
                        </a:lnSpc>
                      </a:pPr>
                      <a:r>
                        <a:rPr lang="es-ES" sz="900" dirty="0">
                          <a:effectLst/>
                        </a:rPr>
                        <a:t>0,885824</a:t>
                      </a:r>
                      <a:endParaRPr lang="es-ES" sz="1000" dirty="0">
                        <a:effectLst/>
                      </a:endParaRPr>
                    </a:p>
                  </a:txBody>
                  <a:tcPr marL="25400" marR="25400" marT="25400" marB="25400" anchor="ctr"/>
                </a:tc>
                <a:extLst>
                  <a:ext uri="{0D108BD9-81ED-4DB2-BD59-A6C34878D82A}">
                    <a16:rowId xmlns:a16="http://schemas.microsoft.com/office/drawing/2014/main" val="3499360166"/>
                  </a:ext>
                </a:extLst>
              </a:tr>
              <a:tr h="314325">
                <a:tc vMerge="1">
                  <a:txBody>
                    <a:bodyPr/>
                    <a:lstStyle/>
                    <a:p>
                      <a:endParaRPr lang="es-ES"/>
                    </a:p>
                  </a:txBody>
                  <a:tcPr marL="0" marR="0" marT="0" marB="0" horzOverflow="overflow"/>
                </a:tc>
                <a:tc>
                  <a:txBody>
                    <a:bodyPr/>
                    <a:lstStyle/>
                    <a:p>
                      <a:pPr algn="ctr">
                        <a:lnSpc>
                          <a:spcPct val="115000"/>
                        </a:lnSpc>
                      </a:pPr>
                      <a:r>
                        <a:rPr lang="es-ES" sz="900" dirty="0">
                          <a:effectLst/>
                        </a:rPr>
                        <a:t>Bosque de galería y ripario</a:t>
                      </a:r>
                      <a:endParaRPr lang="es-ES" sz="1000" dirty="0">
                        <a:effectLst/>
                      </a:endParaRPr>
                    </a:p>
                  </a:txBody>
                  <a:tcPr marL="25400" marR="25400" marT="25400" marB="25400" anchor="ctr"/>
                </a:tc>
                <a:tc>
                  <a:txBody>
                    <a:bodyPr/>
                    <a:lstStyle/>
                    <a:p>
                      <a:pPr algn="ctr">
                        <a:lnSpc>
                          <a:spcPct val="115000"/>
                        </a:lnSpc>
                      </a:pPr>
                      <a:r>
                        <a:rPr lang="es-ES" sz="900" dirty="0">
                          <a:effectLst/>
                        </a:rPr>
                        <a:t>0,01125</a:t>
                      </a:r>
                      <a:endParaRPr lang="es-ES" sz="1000" dirty="0">
                        <a:effectLst/>
                      </a:endParaRPr>
                    </a:p>
                  </a:txBody>
                  <a:tcPr marL="25400" marR="25400" marT="25400" marB="25400" anchor="ctr"/>
                </a:tc>
                <a:extLst>
                  <a:ext uri="{0D108BD9-81ED-4DB2-BD59-A6C34878D82A}">
                    <a16:rowId xmlns:a16="http://schemas.microsoft.com/office/drawing/2014/main" val="119160110"/>
                  </a:ext>
                </a:extLst>
              </a:tr>
              <a:tr h="314325">
                <a:tc vMerge="1">
                  <a:txBody>
                    <a:bodyPr/>
                    <a:lstStyle/>
                    <a:p>
                      <a:endParaRPr lang="es-ES"/>
                    </a:p>
                  </a:txBody>
                  <a:tcPr marL="0" marR="0" marT="0" marB="0" horzOverflow="overflow"/>
                </a:tc>
                <a:tc>
                  <a:txBody>
                    <a:bodyPr/>
                    <a:lstStyle/>
                    <a:p>
                      <a:pPr algn="ctr">
                        <a:lnSpc>
                          <a:spcPct val="115000"/>
                        </a:lnSpc>
                      </a:pPr>
                      <a:r>
                        <a:rPr lang="es-ES" sz="900" dirty="0">
                          <a:effectLst/>
                        </a:rPr>
                        <a:t>Vegetación secundaria</a:t>
                      </a:r>
                      <a:endParaRPr lang="es-ES" sz="1000" dirty="0">
                        <a:effectLst/>
                      </a:endParaRPr>
                    </a:p>
                  </a:txBody>
                  <a:tcPr marL="25400" marR="25400" marT="25400" marB="25400" anchor="ctr"/>
                </a:tc>
                <a:tc>
                  <a:txBody>
                    <a:bodyPr/>
                    <a:lstStyle/>
                    <a:p>
                      <a:pPr algn="ctr">
                        <a:lnSpc>
                          <a:spcPct val="115000"/>
                        </a:lnSpc>
                      </a:pPr>
                      <a:r>
                        <a:rPr lang="es-ES" sz="900" dirty="0">
                          <a:effectLst/>
                        </a:rPr>
                        <a:t>0,809601</a:t>
                      </a:r>
                      <a:endParaRPr lang="es-ES" sz="1000" dirty="0">
                        <a:effectLst/>
                      </a:endParaRPr>
                    </a:p>
                  </a:txBody>
                  <a:tcPr marL="25400" marR="25400" marT="25400" marB="25400" anchor="ctr"/>
                </a:tc>
                <a:extLst>
                  <a:ext uri="{0D108BD9-81ED-4DB2-BD59-A6C34878D82A}">
                    <a16:rowId xmlns:a16="http://schemas.microsoft.com/office/drawing/2014/main" val="3553680101"/>
                  </a:ext>
                </a:extLst>
              </a:tr>
              <a:tr h="200025">
                <a:tc gridSpan="2">
                  <a:txBody>
                    <a:bodyPr/>
                    <a:lstStyle/>
                    <a:p>
                      <a:pPr algn="ctr">
                        <a:lnSpc>
                          <a:spcPct val="115000"/>
                        </a:lnSpc>
                      </a:pPr>
                      <a:r>
                        <a:rPr lang="es-ES" sz="900" b="1" dirty="0">
                          <a:effectLst/>
                        </a:rPr>
                        <a:t>Total general</a:t>
                      </a:r>
                      <a:endParaRPr lang="es-ES" sz="1000" b="1" dirty="0">
                        <a:effectLst/>
                      </a:endParaRPr>
                    </a:p>
                  </a:txBody>
                  <a:tcPr marL="25400" marR="25400" marT="25400" marB="25400" anchor="ctr"/>
                </a:tc>
                <a:tc hMerge="1">
                  <a:txBody>
                    <a:bodyPr/>
                    <a:lstStyle/>
                    <a:p>
                      <a:endParaRPr lang="es-ES"/>
                    </a:p>
                  </a:txBody>
                  <a:tcPr marL="0" marR="0" marT="0" marB="0" horzOverflow="overflow"/>
                </a:tc>
                <a:tc>
                  <a:txBody>
                    <a:bodyPr/>
                    <a:lstStyle/>
                    <a:p>
                      <a:pPr algn="ctr">
                        <a:lnSpc>
                          <a:spcPct val="115000"/>
                        </a:lnSpc>
                      </a:pPr>
                      <a:r>
                        <a:rPr lang="es-ES" sz="900" b="1" dirty="0">
                          <a:effectLst/>
                        </a:rPr>
                        <a:t>13,75</a:t>
                      </a:r>
                      <a:endParaRPr lang="es-ES" sz="1000" b="1" dirty="0">
                        <a:effectLst/>
                      </a:endParaRPr>
                    </a:p>
                  </a:txBody>
                  <a:tcPr marL="25400" marR="25400" marT="25400" marB="25400" anchor="ctr"/>
                </a:tc>
                <a:extLst>
                  <a:ext uri="{0D108BD9-81ED-4DB2-BD59-A6C34878D82A}">
                    <a16:rowId xmlns:a16="http://schemas.microsoft.com/office/drawing/2014/main" val="4270157431"/>
                  </a:ext>
                </a:extLst>
              </a:tr>
            </a:tbl>
          </a:graphicData>
        </a:graphic>
      </p:graphicFrame>
      <p:sp>
        <p:nvSpPr>
          <p:cNvPr id="15" name="CuadroTexto 14">
            <a:extLst>
              <a:ext uri="{FF2B5EF4-FFF2-40B4-BE49-F238E27FC236}">
                <a16:creationId xmlns:a16="http://schemas.microsoft.com/office/drawing/2014/main" id="{B5F32EE3-D0EB-1E79-CE6A-D773A3E73E49}"/>
              </a:ext>
            </a:extLst>
          </p:cNvPr>
          <p:cNvSpPr txBox="1"/>
          <p:nvPr/>
        </p:nvSpPr>
        <p:spPr>
          <a:xfrm>
            <a:off x="6243114" y="1546838"/>
            <a:ext cx="5563283" cy="400110"/>
          </a:xfrm>
          <a:prstGeom prst="rect">
            <a:avLst/>
          </a:prstGeom>
          <a:noFill/>
        </p:spPr>
        <p:txBody>
          <a:bodyPr wrap="square" lIns="91440" tIns="45720" rIns="91440" bIns="45720" anchor="t">
            <a:spAutoFit/>
          </a:bodyPr>
          <a:lstStyle/>
          <a:p>
            <a:pPr algn="ctr">
              <a:spcBef>
                <a:spcPts val="1200"/>
              </a:spcBef>
            </a:pPr>
            <a:r>
              <a:rPr lang="es-CO" sz="2000" b="1" cap="small" dirty="0">
                <a:latin typeface="Arial"/>
                <a:ea typeface="Times New Roman" panose="02020603050405020304" pitchFamily="18" charset="0"/>
                <a:cs typeface="Times New Roman"/>
              </a:rPr>
              <a:t>Predios destinados para compensación</a:t>
            </a:r>
            <a:endParaRPr lang="es-CO" sz="2000" b="1" cap="small"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34566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5313B474-9A8D-B5BC-2757-BD9AA1303F21}"/>
              </a:ext>
            </a:extLst>
          </p:cNvPr>
          <p:cNvSpPr>
            <a:spLocks noGrp="1"/>
          </p:cNvSpPr>
          <p:nvPr>
            <p:ph type="ftr" sz="quarter" idx="3"/>
          </p:nvPr>
        </p:nvSpPr>
        <p:spPr/>
        <p:txBody>
          <a:bodyPr/>
          <a:lstStyle/>
          <a:p>
            <a:r>
              <a:rPr lang="en-US" dirty="0"/>
              <a:t>Copyright © 2021 Enel S.p.A. All rights reserved. </a:t>
            </a:r>
            <a:endParaRPr lang="en-GB" noProof="0" dirty="0"/>
          </a:p>
        </p:txBody>
      </p:sp>
      <p:sp>
        <p:nvSpPr>
          <p:cNvPr id="6" name="Marcador de número de diapositiva 5">
            <a:extLst>
              <a:ext uri="{FF2B5EF4-FFF2-40B4-BE49-F238E27FC236}">
                <a16:creationId xmlns:a16="http://schemas.microsoft.com/office/drawing/2014/main" id="{F6C0DA1B-3D2A-D874-1287-A95B70BF2CAA}"/>
              </a:ext>
            </a:extLst>
          </p:cNvPr>
          <p:cNvSpPr>
            <a:spLocks noGrp="1"/>
          </p:cNvSpPr>
          <p:nvPr>
            <p:ph type="sldNum" sz="quarter" idx="12"/>
          </p:nvPr>
        </p:nvSpPr>
        <p:spPr/>
        <p:txBody>
          <a:bodyPr/>
          <a:lstStyle/>
          <a:p>
            <a:fld id="{1ED2235E-0982-3B42-A838-A74550CD4449}" type="slidenum">
              <a:rPr lang="en-GB" smtClean="0"/>
              <a:pPr/>
              <a:t>56</a:t>
            </a:fld>
            <a:endParaRPr lang="en-GB" dirty="0"/>
          </a:p>
        </p:txBody>
      </p:sp>
      <p:graphicFrame>
        <p:nvGraphicFramePr>
          <p:cNvPr id="7" name="Tabla 6">
            <a:extLst>
              <a:ext uri="{FF2B5EF4-FFF2-40B4-BE49-F238E27FC236}">
                <a16:creationId xmlns:a16="http://schemas.microsoft.com/office/drawing/2014/main" id="{07591C9B-C18E-D35F-DAE3-E803597EA91B}"/>
              </a:ext>
            </a:extLst>
          </p:cNvPr>
          <p:cNvGraphicFramePr>
            <a:graphicFrameLocks noGrp="1"/>
          </p:cNvGraphicFramePr>
          <p:nvPr>
            <p:extLst>
              <p:ext uri="{D42A27DB-BD31-4B8C-83A1-F6EECF244321}">
                <p14:modId xmlns:p14="http://schemas.microsoft.com/office/powerpoint/2010/main" val="596739952"/>
              </p:ext>
            </p:extLst>
          </p:nvPr>
        </p:nvGraphicFramePr>
        <p:xfrm>
          <a:off x="2318215" y="224797"/>
          <a:ext cx="6756400" cy="6239413"/>
        </p:xfrm>
        <a:graphic>
          <a:graphicData uri="http://schemas.openxmlformats.org/drawingml/2006/table">
            <a:tbl>
              <a:tblPr>
                <a:tableStyleId>{ED083AE6-46FA-4A59-8FB0-9F97EB10719F}</a:tableStyleId>
              </a:tblPr>
              <a:tblGrid>
                <a:gridCol w="6756400">
                  <a:extLst>
                    <a:ext uri="{9D8B030D-6E8A-4147-A177-3AD203B41FA5}">
                      <a16:colId xmlns:a16="http://schemas.microsoft.com/office/drawing/2014/main" val="2725334675"/>
                    </a:ext>
                  </a:extLst>
                </a:gridCol>
              </a:tblGrid>
              <a:tr h="923620">
                <a:tc>
                  <a:txBody>
                    <a:bodyPr/>
                    <a:lstStyle/>
                    <a:p>
                      <a:pPr algn="ctr" fontAlgn="ctr"/>
                      <a:r>
                        <a:rPr lang="es-CO" sz="1400" b="1" u="none" strike="noStrike" dirty="0">
                          <a:solidFill>
                            <a:srgbClr val="00B379"/>
                          </a:solidFill>
                          <a:effectLst/>
                        </a:rPr>
                        <a:t>Documentos  Tdr 014 PARA LA ELABORACIÓN </a:t>
                      </a:r>
                    </a:p>
                    <a:p>
                      <a:pPr algn="ctr" fontAlgn="ctr"/>
                      <a:r>
                        <a:rPr lang="es-CO" sz="1400" b="1" u="none" strike="noStrike" dirty="0">
                          <a:solidFill>
                            <a:srgbClr val="00B379"/>
                          </a:solidFill>
                          <a:effectLst/>
                        </a:rPr>
                        <a:t>DEL ESTUDIO DE IMPACTO AMBIENTAL — ElA</a:t>
                      </a:r>
                      <a:br>
                        <a:rPr lang="es-CO" sz="1400" b="1" u="none" strike="noStrike" dirty="0">
                          <a:solidFill>
                            <a:srgbClr val="00B379"/>
                          </a:solidFill>
                          <a:effectLst/>
                        </a:rPr>
                      </a:br>
                      <a:r>
                        <a:rPr lang="es-CO" sz="1400" b="1" u="none" strike="noStrike" dirty="0">
                          <a:solidFill>
                            <a:srgbClr val="00B379"/>
                          </a:solidFill>
                          <a:effectLst/>
                        </a:rPr>
                        <a:t>EN PROYECTOS DE CONSTRUCCIÓN Y OPERACIÓN </a:t>
                      </a:r>
                    </a:p>
                    <a:p>
                      <a:pPr algn="ctr" fontAlgn="ctr"/>
                      <a:r>
                        <a:rPr lang="es-CO" sz="1400" b="1" u="none" strike="noStrike" dirty="0">
                          <a:solidFill>
                            <a:srgbClr val="00B379"/>
                          </a:solidFill>
                          <a:effectLst/>
                        </a:rPr>
                        <a:t>DE CENTRALES GENERADORAS DE ENERGÍA HIDROELÉCTRICA </a:t>
                      </a:r>
                      <a:endParaRPr lang="es-CO" sz="1400" b="1" i="0" u="none" strike="noStrike" dirty="0">
                        <a:solidFill>
                          <a:srgbClr val="00B379"/>
                        </a:solidFill>
                        <a:effectLst/>
                        <a:latin typeface="Calibri" panose="020F0502020204030204" pitchFamily="34" charset="0"/>
                      </a:endParaRPr>
                    </a:p>
                  </a:txBody>
                  <a:tcPr marL="9293" marR="9293" marT="9293" marB="0" anchor="ctr"/>
                </a:tc>
                <a:extLst>
                  <a:ext uri="{0D108BD9-81ED-4DB2-BD59-A6C34878D82A}">
                    <a16:rowId xmlns:a16="http://schemas.microsoft.com/office/drawing/2014/main" val="383719249"/>
                  </a:ext>
                </a:extLst>
              </a:tr>
              <a:tr h="202559">
                <a:tc>
                  <a:txBody>
                    <a:bodyPr/>
                    <a:lstStyle/>
                    <a:p>
                      <a:pPr algn="l" fontAlgn="b"/>
                      <a:r>
                        <a:rPr lang="es-CO" sz="1600" u="none" strike="noStrike" dirty="0">
                          <a:effectLst/>
                        </a:rPr>
                        <a:t>Resumen ejecutivo </a:t>
                      </a:r>
                      <a:endParaRPr lang="es-CO" sz="1600" b="0" i="0" u="none" strike="noStrike" dirty="0">
                        <a:solidFill>
                          <a:srgbClr val="000000"/>
                        </a:solidFill>
                        <a:effectLst/>
                        <a:latin typeface="Calibri" panose="020F0502020204030204" pitchFamily="34" charset="0"/>
                      </a:endParaRPr>
                    </a:p>
                  </a:txBody>
                  <a:tcPr marL="9293" marR="9293" marT="9293" marB="0" anchor="b"/>
                </a:tc>
                <a:extLst>
                  <a:ext uri="{0D108BD9-81ED-4DB2-BD59-A6C34878D82A}">
                    <a16:rowId xmlns:a16="http://schemas.microsoft.com/office/drawing/2014/main" val="70225374"/>
                  </a:ext>
                </a:extLst>
              </a:tr>
              <a:tr h="202559">
                <a:tc>
                  <a:txBody>
                    <a:bodyPr/>
                    <a:lstStyle/>
                    <a:p>
                      <a:pPr algn="l" fontAlgn="ctr"/>
                      <a:r>
                        <a:rPr lang="es-CO" sz="1600" u="none" strike="noStrike" dirty="0">
                          <a:effectLst/>
                        </a:rPr>
                        <a:t>Cap. 1 Objetivos</a:t>
                      </a:r>
                      <a:endParaRPr lang="es-CO" sz="1600" b="0" i="0" u="none" strike="noStrike" dirty="0">
                        <a:solidFill>
                          <a:srgbClr val="000000"/>
                        </a:solidFill>
                        <a:effectLst/>
                        <a:latin typeface="Calibri" panose="020F0502020204030204" pitchFamily="34" charset="0"/>
                      </a:endParaRPr>
                    </a:p>
                  </a:txBody>
                  <a:tcPr marL="9293" marR="9293" marT="9293" marB="0" anchor="ctr"/>
                </a:tc>
                <a:extLst>
                  <a:ext uri="{0D108BD9-81ED-4DB2-BD59-A6C34878D82A}">
                    <a16:rowId xmlns:a16="http://schemas.microsoft.com/office/drawing/2014/main" val="742037345"/>
                  </a:ext>
                </a:extLst>
              </a:tr>
              <a:tr h="202559">
                <a:tc>
                  <a:txBody>
                    <a:bodyPr/>
                    <a:lstStyle/>
                    <a:p>
                      <a:pPr algn="l" fontAlgn="ctr"/>
                      <a:r>
                        <a:rPr lang="es-CO" sz="1600" u="none" strike="noStrike" dirty="0">
                          <a:effectLst/>
                        </a:rPr>
                        <a:t>Cap. 2 Generalidades </a:t>
                      </a:r>
                      <a:endParaRPr lang="es-CO" sz="1600" b="0" i="0" u="none" strike="noStrike" dirty="0">
                        <a:solidFill>
                          <a:srgbClr val="000000"/>
                        </a:solidFill>
                        <a:effectLst/>
                        <a:latin typeface="Calibri" panose="020F0502020204030204" pitchFamily="34" charset="0"/>
                      </a:endParaRPr>
                    </a:p>
                  </a:txBody>
                  <a:tcPr marL="9293" marR="9293" marT="9293" marB="0" anchor="ctr"/>
                </a:tc>
                <a:extLst>
                  <a:ext uri="{0D108BD9-81ED-4DB2-BD59-A6C34878D82A}">
                    <a16:rowId xmlns:a16="http://schemas.microsoft.com/office/drawing/2014/main" val="846904322"/>
                  </a:ext>
                </a:extLst>
              </a:tr>
              <a:tr h="202559">
                <a:tc>
                  <a:txBody>
                    <a:bodyPr/>
                    <a:lstStyle/>
                    <a:p>
                      <a:pPr algn="l" fontAlgn="ctr"/>
                      <a:r>
                        <a:rPr lang="es-CO" sz="1600" u="none" strike="noStrike" dirty="0">
                          <a:effectLst/>
                        </a:rPr>
                        <a:t>Cap. 3 Descripción del proyecto </a:t>
                      </a:r>
                      <a:endParaRPr lang="es-CO" sz="1600" b="0" i="0" u="none" strike="noStrike" dirty="0">
                        <a:solidFill>
                          <a:srgbClr val="000000"/>
                        </a:solidFill>
                        <a:effectLst/>
                        <a:latin typeface="Calibri" panose="020F0502020204030204" pitchFamily="34" charset="0"/>
                      </a:endParaRPr>
                    </a:p>
                  </a:txBody>
                  <a:tcPr marL="9293" marR="9293" marT="9293" marB="0" anchor="ctr"/>
                </a:tc>
                <a:extLst>
                  <a:ext uri="{0D108BD9-81ED-4DB2-BD59-A6C34878D82A}">
                    <a16:rowId xmlns:a16="http://schemas.microsoft.com/office/drawing/2014/main" val="1656328362"/>
                  </a:ext>
                </a:extLst>
              </a:tr>
              <a:tr h="202559">
                <a:tc>
                  <a:txBody>
                    <a:bodyPr/>
                    <a:lstStyle/>
                    <a:p>
                      <a:pPr algn="l" fontAlgn="ctr"/>
                      <a:r>
                        <a:rPr lang="es-CO" sz="1600" u="none" strike="noStrike" dirty="0">
                          <a:effectLst/>
                        </a:rPr>
                        <a:t>Cap. 4  documento área de influencia</a:t>
                      </a:r>
                      <a:endParaRPr lang="es-CO" sz="1600" b="0" i="0" u="none" strike="noStrike" dirty="0">
                        <a:solidFill>
                          <a:srgbClr val="000000"/>
                        </a:solidFill>
                        <a:effectLst/>
                        <a:latin typeface="Calibri" panose="020F0502020204030204" pitchFamily="34" charset="0"/>
                      </a:endParaRPr>
                    </a:p>
                  </a:txBody>
                  <a:tcPr marL="9293" marR="9293" marT="9293" marB="0" anchor="ctr"/>
                </a:tc>
                <a:extLst>
                  <a:ext uri="{0D108BD9-81ED-4DB2-BD59-A6C34878D82A}">
                    <a16:rowId xmlns:a16="http://schemas.microsoft.com/office/drawing/2014/main" val="2441111418"/>
                  </a:ext>
                </a:extLst>
              </a:tr>
              <a:tr h="202559">
                <a:tc>
                  <a:txBody>
                    <a:bodyPr/>
                    <a:lstStyle/>
                    <a:p>
                      <a:pPr algn="l" fontAlgn="ctr"/>
                      <a:r>
                        <a:rPr lang="es-CO" sz="1600" u="none" strike="noStrike" dirty="0">
                          <a:effectLst/>
                        </a:rPr>
                        <a:t>Cap. 5.1. Línea base Física </a:t>
                      </a:r>
                      <a:endParaRPr lang="es-CO" sz="1600" b="0" i="0" u="none" strike="noStrike" dirty="0">
                        <a:solidFill>
                          <a:srgbClr val="000000"/>
                        </a:solidFill>
                        <a:effectLst/>
                        <a:latin typeface="Calibri" panose="020F0502020204030204" pitchFamily="34" charset="0"/>
                      </a:endParaRPr>
                    </a:p>
                  </a:txBody>
                  <a:tcPr marL="9293" marR="9293" marT="9293" marB="0" anchor="ctr"/>
                </a:tc>
                <a:extLst>
                  <a:ext uri="{0D108BD9-81ED-4DB2-BD59-A6C34878D82A}">
                    <a16:rowId xmlns:a16="http://schemas.microsoft.com/office/drawing/2014/main" val="2064003075"/>
                  </a:ext>
                </a:extLst>
              </a:tr>
              <a:tr h="202559">
                <a:tc>
                  <a:txBody>
                    <a:bodyPr/>
                    <a:lstStyle/>
                    <a:p>
                      <a:pPr algn="l" fontAlgn="ctr"/>
                      <a:r>
                        <a:rPr lang="es-CO" sz="1600" u="none" strike="noStrike" dirty="0">
                          <a:effectLst/>
                        </a:rPr>
                        <a:t>Cap. 5.2. Línea  base biótica </a:t>
                      </a:r>
                      <a:endParaRPr lang="es-CO" sz="1600" b="0" i="0" u="none" strike="noStrike" dirty="0">
                        <a:solidFill>
                          <a:srgbClr val="000000"/>
                        </a:solidFill>
                        <a:effectLst/>
                        <a:latin typeface="Calibri" panose="020F0502020204030204" pitchFamily="34" charset="0"/>
                      </a:endParaRPr>
                    </a:p>
                  </a:txBody>
                  <a:tcPr marL="9293" marR="9293" marT="9293" marB="0" anchor="ctr"/>
                </a:tc>
                <a:extLst>
                  <a:ext uri="{0D108BD9-81ED-4DB2-BD59-A6C34878D82A}">
                    <a16:rowId xmlns:a16="http://schemas.microsoft.com/office/drawing/2014/main" val="3767188795"/>
                  </a:ext>
                </a:extLst>
              </a:tr>
              <a:tr h="202559">
                <a:tc>
                  <a:txBody>
                    <a:bodyPr/>
                    <a:lstStyle/>
                    <a:p>
                      <a:pPr algn="l" fontAlgn="ctr"/>
                      <a:r>
                        <a:rPr lang="es-CO" sz="1600" u="none" strike="noStrike" dirty="0">
                          <a:effectLst/>
                        </a:rPr>
                        <a:t>Cap. 5.3. Línea  base Socioeconómica </a:t>
                      </a:r>
                      <a:endParaRPr lang="es-CO" sz="1600" b="0" i="0" u="none" strike="noStrike" dirty="0">
                        <a:solidFill>
                          <a:srgbClr val="000000"/>
                        </a:solidFill>
                        <a:effectLst/>
                        <a:latin typeface="Calibri" panose="020F0502020204030204" pitchFamily="34" charset="0"/>
                      </a:endParaRPr>
                    </a:p>
                  </a:txBody>
                  <a:tcPr marL="9293" marR="9293" marT="9293" marB="0" anchor="ctr"/>
                </a:tc>
                <a:extLst>
                  <a:ext uri="{0D108BD9-81ED-4DB2-BD59-A6C34878D82A}">
                    <a16:rowId xmlns:a16="http://schemas.microsoft.com/office/drawing/2014/main" val="687413360"/>
                  </a:ext>
                </a:extLst>
              </a:tr>
              <a:tr h="202559">
                <a:tc>
                  <a:txBody>
                    <a:bodyPr/>
                    <a:lstStyle/>
                    <a:p>
                      <a:pPr algn="l" fontAlgn="ctr"/>
                      <a:r>
                        <a:rPr lang="es-CO" sz="1600" u="none" strike="noStrike" dirty="0">
                          <a:effectLst/>
                        </a:rPr>
                        <a:t>Cap 5.4. Servicios Ecosistémicos</a:t>
                      </a:r>
                      <a:endParaRPr lang="es-CO" sz="1600" b="0" i="0" u="none" strike="noStrike" dirty="0">
                        <a:solidFill>
                          <a:srgbClr val="000000"/>
                        </a:solidFill>
                        <a:effectLst/>
                        <a:latin typeface="Calibri" panose="020F0502020204030204" pitchFamily="34" charset="0"/>
                      </a:endParaRPr>
                    </a:p>
                  </a:txBody>
                  <a:tcPr marL="9293" marR="9293" marT="9293" marB="0" anchor="ctr"/>
                </a:tc>
                <a:extLst>
                  <a:ext uri="{0D108BD9-81ED-4DB2-BD59-A6C34878D82A}">
                    <a16:rowId xmlns:a16="http://schemas.microsoft.com/office/drawing/2014/main" val="1105550503"/>
                  </a:ext>
                </a:extLst>
              </a:tr>
              <a:tr h="202559">
                <a:tc>
                  <a:txBody>
                    <a:bodyPr/>
                    <a:lstStyle/>
                    <a:p>
                      <a:pPr algn="l" fontAlgn="ctr"/>
                      <a:r>
                        <a:rPr lang="es-CO" sz="1600" u="none" strike="noStrike" dirty="0">
                          <a:effectLst/>
                        </a:rPr>
                        <a:t>Cap.6. Zonificación Ambiental</a:t>
                      </a:r>
                      <a:endParaRPr lang="es-CO" sz="1600" b="0" i="0" u="none" strike="noStrike" dirty="0">
                        <a:solidFill>
                          <a:srgbClr val="000000"/>
                        </a:solidFill>
                        <a:effectLst/>
                        <a:latin typeface="Calibri" panose="020F0502020204030204" pitchFamily="34" charset="0"/>
                      </a:endParaRPr>
                    </a:p>
                  </a:txBody>
                  <a:tcPr marL="9293" marR="9293" marT="9293" marB="0" anchor="ctr"/>
                </a:tc>
                <a:extLst>
                  <a:ext uri="{0D108BD9-81ED-4DB2-BD59-A6C34878D82A}">
                    <a16:rowId xmlns:a16="http://schemas.microsoft.com/office/drawing/2014/main" val="4187879007"/>
                  </a:ext>
                </a:extLst>
              </a:tr>
              <a:tr h="202559">
                <a:tc>
                  <a:txBody>
                    <a:bodyPr/>
                    <a:lstStyle/>
                    <a:p>
                      <a:pPr algn="l" fontAlgn="ctr"/>
                      <a:r>
                        <a:rPr lang="es-CO" sz="1600" u="none" strike="noStrike" dirty="0">
                          <a:effectLst/>
                        </a:rPr>
                        <a:t>Cap 7. Demanda, Uso y Aprovechamiento de RRNN</a:t>
                      </a:r>
                      <a:endParaRPr lang="es-CO" sz="1600" b="0" i="0" u="none" strike="noStrike" dirty="0">
                        <a:solidFill>
                          <a:srgbClr val="000000"/>
                        </a:solidFill>
                        <a:effectLst/>
                        <a:latin typeface="Calibri" panose="020F0502020204030204" pitchFamily="34" charset="0"/>
                      </a:endParaRPr>
                    </a:p>
                  </a:txBody>
                  <a:tcPr marL="9293" marR="9293" marT="9293" marB="0" anchor="ctr"/>
                </a:tc>
                <a:extLst>
                  <a:ext uri="{0D108BD9-81ED-4DB2-BD59-A6C34878D82A}">
                    <a16:rowId xmlns:a16="http://schemas.microsoft.com/office/drawing/2014/main" val="800852130"/>
                  </a:ext>
                </a:extLst>
              </a:tr>
              <a:tr h="202559">
                <a:tc>
                  <a:txBody>
                    <a:bodyPr/>
                    <a:lstStyle/>
                    <a:p>
                      <a:pPr algn="l" fontAlgn="ctr"/>
                      <a:r>
                        <a:rPr lang="es-CO" sz="1600" u="none" strike="noStrike" dirty="0">
                          <a:effectLst/>
                        </a:rPr>
                        <a:t>Cap 8. Evaluación ambiental </a:t>
                      </a:r>
                      <a:endParaRPr lang="es-CO" sz="1600" b="0" i="0" u="none" strike="noStrike" dirty="0">
                        <a:solidFill>
                          <a:srgbClr val="000000"/>
                        </a:solidFill>
                        <a:effectLst/>
                        <a:latin typeface="Calibri" panose="020F0502020204030204" pitchFamily="34" charset="0"/>
                      </a:endParaRPr>
                    </a:p>
                  </a:txBody>
                  <a:tcPr marL="9293" marR="9293" marT="9293" marB="0" anchor="ctr"/>
                </a:tc>
                <a:extLst>
                  <a:ext uri="{0D108BD9-81ED-4DB2-BD59-A6C34878D82A}">
                    <a16:rowId xmlns:a16="http://schemas.microsoft.com/office/drawing/2014/main" val="930390054"/>
                  </a:ext>
                </a:extLst>
              </a:tr>
              <a:tr h="202559">
                <a:tc>
                  <a:txBody>
                    <a:bodyPr/>
                    <a:lstStyle/>
                    <a:p>
                      <a:pPr algn="l" fontAlgn="ctr"/>
                      <a:r>
                        <a:rPr lang="es-CO" sz="1600" u="none" strike="noStrike" dirty="0">
                          <a:effectLst/>
                        </a:rPr>
                        <a:t>Valoración Económica</a:t>
                      </a:r>
                      <a:endParaRPr lang="es-CO" sz="1600" b="0" i="0" u="none" strike="noStrike" dirty="0">
                        <a:solidFill>
                          <a:srgbClr val="000000"/>
                        </a:solidFill>
                        <a:effectLst/>
                        <a:latin typeface="Calibri" panose="020F0502020204030204" pitchFamily="34" charset="0"/>
                      </a:endParaRPr>
                    </a:p>
                  </a:txBody>
                  <a:tcPr marL="9293" marR="9293" marT="9293" marB="0" anchor="ctr"/>
                </a:tc>
                <a:extLst>
                  <a:ext uri="{0D108BD9-81ED-4DB2-BD59-A6C34878D82A}">
                    <a16:rowId xmlns:a16="http://schemas.microsoft.com/office/drawing/2014/main" val="3433236645"/>
                  </a:ext>
                </a:extLst>
              </a:tr>
              <a:tr h="202559">
                <a:tc>
                  <a:txBody>
                    <a:bodyPr/>
                    <a:lstStyle/>
                    <a:p>
                      <a:pPr algn="l" fontAlgn="ctr"/>
                      <a:r>
                        <a:rPr lang="es-CO" sz="1600" u="none" strike="noStrike" dirty="0">
                          <a:effectLst/>
                        </a:rPr>
                        <a:t>Cap 9. Zonificación de Manejo</a:t>
                      </a:r>
                      <a:endParaRPr lang="es-CO" sz="1600" b="0" i="0" u="none" strike="noStrike" dirty="0">
                        <a:solidFill>
                          <a:srgbClr val="000000"/>
                        </a:solidFill>
                        <a:effectLst/>
                        <a:latin typeface="Calibri" panose="020F0502020204030204" pitchFamily="34" charset="0"/>
                      </a:endParaRPr>
                    </a:p>
                  </a:txBody>
                  <a:tcPr marL="9293" marR="9293" marT="9293" marB="0" anchor="ctr"/>
                </a:tc>
                <a:extLst>
                  <a:ext uri="{0D108BD9-81ED-4DB2-BD59-A6C34878D82A}">
                    <a16:rowId xmlns:a16="http://schemas.microsoft.com/office/drawing/2014/main" val="3091056515"/>
                  </a:ext>
                </a:extLst>
              </a:tr>
              <a:tr h="202559">
                <a:tc>
                  <a:txBody>
                    <a:bodyPr/>
                    <a:lstStyle/>
                    <a:p>
                      <a:pPr algn="l" fontAlgn="ctr"/>
                      <a:r>
                        <a:rPr lang="es-CO" sz="1600" u="none" strike="noStrike" dirty="0">
                          <a:effectLst/>
                        </a:rPr>
                        <a:t>Cap 10.1. Plan de Manejo Ambiental</a:t>
                      </a:r>
                      <a:endParaRPr lang="es-CO" sz="1600" b="0" i="0" u="none" strike="noStrike" dirty="0">
                        <a:solidFill>
                          <a:srgbClr val="000000"/>
                        </a:solidFill>
                        <a:effectLst/>
                        <a:latin typeface="Calibri" panose="020F0502020204030204" pitchFamily="34" charset="0"/>
                      </a:endParaRPr>
                    </a:p>
                  </a:txBody>
                  <a:tcPr marL="9293" marR="9293" marT="9293" marB="0" anchor="ctr"/>
                </a:tc>
                <a:extLst>
                  <a:ext uri="{0D108BD9-81ED-4DB2-BD59-A6C34878D82A}">
                    <a16:rowId xmlns:a16="http://schemas.microsoft.com/office/drawing/2014/main" val="424895278"/>
                  </a:ext>
                </a:extLst>
              </a:tr>
              <a:tr h="202559">
                <a:tc>
                  <a:txBody>
                    <a:bodyPr/>
                    <a:lstStyle/>
                    <a:p>
                      <a:pPr algn="l" fontAlgn="ctr"/>
                      <a:r>
                        <a:rPr lang="es-CO" sz="1600" u="none" strike="noStrike" dirty="0">
                          <a:effectLst/>
                        </a:rPr>
                        <a:t>Cap 10.2. Plan de Seguimiento y Monitoreo</a:t>
                      </a:r>
                      <a:endParaRPr lang="es-CO" sz="1600" b="0" i="0" u="none" strike="noStrike" dirty="0">
                        <a:solidFill>
                          <a:srgbClr val="000000"/>
                        </a:solidFill>
                        <a:effectLst/>
                        <a:latin typeface="Calibri" panose="020F0502020204030204" pitchFamily="34" charset="0"/>
                      </a:endParaRPr>
                    </a:p>
                  </a:txBody>
                  <a:tcPr marL="9293" marR="9293" marT="9293" marB="0" anchor="ctr"/>
                </a:tc>
                <a:extLst>
                  <a:ext uri="{0D108BD9-81ED-4DB2-BD59-A6C34878D82A}">
                    <a16:rowId xmlns:a16="http://schemas.microsoft.com/office/drawing/2014/main" val="3778919708"/>
                  </a:ext>
                </a:extLst>
              </a:tr>
              <a:tr h="202559">
                <a:tc>
                  <a:txBody>
                    <a:bodyPr/>
                    <a:lstStyle/>
                    <a:p>
                      <a:pPr algn="l" fontAlgn="ctr"/>
                      <a:r>
                        <a:rPr lang="es-CO" sz="1600" u="none" strike="noStrike" dirty="0">
                          <a:effectLst/>
                        </a:rPr>
                        <a:t>Cap 10.3. Plan de Gestión del Riesgo</a:t>
                      </a:r>
                      <a:endParaRPr lang="es-CO" sz="1600" b="0" i="0" u="none" strike="noStrike" dirty="0">
                        <a:solidFill>
                          <a:srgbClr val="000000"/>
                        </a:solidFill>
                        <a:effectLst/>
                        <a:latin typeface="Calibri" panose="020F0502020204030204" pitchFamily="34" charset="0"/>
                      </a:endParaRPr>
                    </a:p>
                  </a:txBody>
                  <a:tcPr marL="9293" marR="9293" marT="9293" marB="0" anchor="ctr"/>
                </a:tc>
                <a:extLst>
                  <a:ext uri="{0D108BD9-81ED-4DB2-BD59-A6C34878D82A}">
                    <a16:rowId xmlns:a16="http://schemas.microsoft.com/office/drawing/2014/main" val="1262981994"/>
                  </a:ext>
                </a:extLst>
              </a:tr>
              <a:tr h="202559">
                <a:tc>
                  <a:txBody>
                    <a:bodyPr/>
                    <a:lstStyle/>
                    <a:p>
                      <a:pPr algn="l" fontAlgn="ctr"/>
                      <a:r>
                        <a:rPr lang="es-CO" sz="1600" u="none" strike="noStrike" dirty="0">
                          <a:effectLst/>
                        </a:rPr>
                        <a:t>Cap 10.4 Plan de Abandono y Desmantelamiento </a:t>
                      </a:r>
                      <a:endParaRPr lang="es-CO" sz="1600" b="0" i="0" u="none" strike="noStrike" dirty="0">
                        <a:solidFill>
                          <a:srgbClr val="000000"/>
                        </a:solidFill>
                        <a:effectLst/>
                        <a:latin typeface="Calibri" panose="020F0502020204030204" pitchFamily="34" charset="0"/>
                      </a:endParaRPr>
                    </a:p>
                  </a:txBody>
                  <a:tcPr marL="9293" marR="9293" marT="9293" marB="0" anchor="ctr"/>
                </a:tc>
                <a:extLst>
                  <a:ext uri="{0D108BD9-81ED-4DB2-BD59-A6C34878D82A}">
                    <a16:rowId xmlns:a16="http://schemas.microsoft.com/office/drawing/2014/main" val="3889302742"/>
                  </a:ext>
                </a:extLst>
              </a:tr>
              <a:tr h="202559">
                <a:tc>
                  <a:txBody>
                    <a:bodyPr/>
                    <a:lstStyle/>
                    <a:p>
                      <a:pPr algn="l" fontAlgn="ctr"/>
                      <a:r>
                        <a:rPr lang="es-CO" sz="1600" u="none" strike="noStrike" dirty="0">
                          <a:effectLst/>
                        </a:rPr>
                        <a:t>Cap 10.2 Otros planes</a:t>
                      </a:r>
                      <a:endParaRPr lang="es-CO" sz="1600" b="0" i="0" u="none" strike="noStrike" dirty="0">
                        <a:solidFill>
                          <a:srgbClr val="000000"/>
                        </a:solidFill>
                        <a:effectLst/>
                        <a:latin typeface="Calibri" panose="020F0502020204030204" pitchFamily="34" charset="0"/>
                      </a:endParaRPr>
                    </a:p>
                  </a:txBody>
                  <a:tcPr marL="9293" marR="9293" marT="9293" marB="0" anchor="ctr"/>
                </a:tc>
                <a:extLst>
                  <a:ext uri="{0D108BD9-81ED-4DB2-BD59-A6C34878D82A}">
                    <a16:rowId xmlns:a16="http://schemas.microsoft.com/office/drawing/2014/main" val="4044902053"/>
                  </a:ext>
                </a:extLst>
              </a:tr>
              <a:tr h="202559">
                <a:tc>
                  <a:txBody>
                    <a:bodyPr/>
                    <a:lstStyle/>
                    <a:p>
                      <a:pPr algn="l" fontAlgn="ctr"/>
                      <a:r>
                        <a:rPr lang="es-CO" sz="1600" u="none" strike="noStrike" dirty="0">
                          <a:effectLst/>
                        </a:rPr>
                        <a:t>Cap 10.2.1 Plan de Compensación</a:t>
                      </a:r>
                      <a:endParaRPr lang="es-CO" sz="1600" b="0" i="0" u="none" strike="noStrike" dirty="0">
                        <a:solidFill>
                          <a:srgbClr val="000000"/>
                        </a:solidFill>
                        <a:effectLst/>
                        <a:latin typeface="Calibri" panose="020F0502020204030204" pitchFamily="34" charset="0"/>
                      </a:endParaRPr>
                    </a:p>
                  </a:txBody>
                  <a:tcPr marL="9293" marR="9293" marT="9293" marB="0" anchor="ctr"/>
                </a:tc>
                <a:extLst>
                  <a:ext uri="{0D108BD9-81ED-4DB2-BD59-A6C34878D82A}">
                    <a16:rowId xmlns:a16="http://schemas.microsoft.com/office/drawing/2014/main" val="2826178282"/>
                  </a:ext>
                </a:extLst>
              </a:tr>
              <a:tr h="202559">
                <a:tc>
                  <a:txBody>
                    <a:bodyPr/>
                    <a:lstStyle/>
                    <a:p>
                      <a:pPr algn="l" fontAlgn="b"/>
                      <a:r>
                        <a:rPr lang="es-CO" sz="1600" u="none" strike="noStrike" dirty="0">
                          <a:effectLst/>
                        </a:rPr>
                        <a:t>GDB</a:t>
                      </a:r>
                      <a:endParaRPr lang="es-CO" sz="1600" b="0" i="0" u="none" strike="noStrike" dirty="0">
                        <a:solidFill>
                          <a:srgbClr val="000000"/>
                        </a:solidFill>
                        <a:effectLst/>
                        <a:latin typeface="Calibri" panose="020F0502020204030204" pitchFamily="34" charset="0"/>
                      </a:endParaRPr>
                    </a:p>
                  </a:txBody>
                  <a:tcPr marL="9293" marR="9293" marT="9293" marB="0" anchor="b"/>
                </a:tc>
                <a:extLst>
                  <a:ext uri="{0D108BD9-81ED-4DB2-BD59-A6C34878D82A}">
                    <a16:rowId xmlns:a16="http://schemas.microsoft.com/office/drawing/2014/main" val="1765835855"/>
                  </a:ext>
                </a:extLst>
              </a:tr>
            </a:tbl>
          </a:graphicData>
        </a:graphic>
      </p:graphicFrame>
    </p:spTree>
    <p:extLst>
      <p:ext uri="{BB962C8B-B14F-4D97-AF65-F5344CB8AC3E}">
        <p14:creationId xmlns:p14="http://schemas.microsoft.com/office/powerpoint/2010/main" val="12248263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B8F7854-2B08-9D46-BE67-297FA7EBB0A3}"/>
              </a:ext>
            </a:extLst>
          </p:cNvPr>
          <p:cNvSpPr>
            <a:spLocks noGrp="1"/>
          </p:cNvSpPr>
          <p:nvPr>
            <p:ph type="ctrTitle"/>
          </p:nvPr>
        </p:nvSpPr>
        <p:spPr>
          <a:xfrm>
            <a:off x="2071927" y="2642265"/>
            <a:ext cx="7616824" cy="1368425"/>
          </a:xfrm>
        </p:spPr>
        <p:txBody>
          <a:bodyPr/>
          <a:lstStyle/>
          <a:p>
            <a:pPr algn="ctr"/>
            <a:r>
              <a:rPr lang="es-ES" sz="5400" dirty="0">
                <a:solidFill>
                  <a:srgbClr val="00B379"/>
                </a:solidFill>
              </a:rPr>
              <a:t>Gracias</a:t>
            </a:r>
          </a:p>
        </p:txBody>
      </p:sp>
      <p:sp>
        <p:nvSpPr>
          <p:cNvPr id="6" name="Rectangle 3">
            <a:extLst>
              <a:ext uri="{FF2B5EF4-FFF2-40B4-BE49-F238E27FC236}">
                <a16:creationId xmlns:a16="http://schemas.microsoft.com/office/drawing/2014/main" id="{385D250E-333E-4B65-B851-C7AB5A5C666C}"/>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pic>
        <p:nvPicPr>
          <p:cNvPr id="7" name="Imagen 6">
            <a:extLst>
              <a:ext uri="{FF2B5EF4-FFF2-40B4-BE49-F238E27FC236}">
                <a16:creationId xmlns:a16="http://schemas.microsoft.com/office/drawing/2014/main" id="{ABDAA55C-C8FC-4857-AD92-719C245685E7}"/>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298675" y="5879138"/>
            <a:ext cx="1310385" cy="548273"/>
          </a:xfrm>
          <a:prstGeom prst="rect">
            <a:avLst/>
          </a:prstGeom>
          <a:noFill/>
        </p:spPr>
      </p:pic>
    </p:spTree>
    <p:extLst>
      <p:ext uri="{BB962C8B-B14F-4D97-AF65-F5344CB8AC3E}">
        <p14:creationId xmlns:p14="http://schemas.microsoft.com/office/powerpoint/2010/main" val="1931746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9" name="Imagen 5558" descr="Diagrama&#10;&#10;Descripción generada automáticamente">
            <a:extLst>
              <a:ext uri="{FF2B5EF4-FFF2-40B4-BE49-F238E27FC236}">
                <a16:creationId xmlns:a16="http://schemas.microsoft.com/office/drawing/2014/main" id="{19DFE149-FA33-EEF3-27EE-5998D1D99012}"/>
              </a:ext>
            </a:extLst>
          </p:cNvPr>
          <p:cNvPicPr>
            <a:picLocks noChangeAspect="1"/>
          </p:cNvPicPr>
          <p:nvPr/>
        </p:nvPicPr>
        <p:blipFill>
          <a:blip r:embed="rId3"/>
          <a:stretch>
            <a:fillRect/>
          </a:stretch>
        </p:blipFill>
        <p:spPr>
          <a:xfrm>
            <a:off x="632048" y="1369541"/>
            <a:ext cx="5655688" cy="4963298"/>
          </a:xfrm>
          <a:prstGeom prst="rect">
            <a:avLst/>
          </a:prstGeom>
        </p:spPr>
      </p:pic>
      <p:sp>
        <p:nvSpPr>
          <p:cNvPr id="4" name="Rectangle 3">
            <a:extLst>
              <a:ext uri="{FF2B5EF4-FFF2-40B4-BE49-F238E27FC236}">
                <a16:creationId xmlns:a16="http://schemas.microsoft.com/office/drawing/2014/main" id="{6339A580-3300-8413-93D8-FF95A2126FB1}"/>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sp>
        <p:nvSpPr>
          <p:cNvPr id="11" name="Title 23">
            <a:extLst>
              <a:ext uri="{FF2B5EF4-FFF2-40B4-BE49-F238E27FC236}">
                <a16:creationId xmlns:a16="http://schemas.microsoft.com/office/drawing/2014/main" id="{A9579A20-9446-AF75-3C38-C99594335F66}"/>
              </a:ext>
            </a:extLst>
          </p:cNvPr>
          <p:cNvSpPr txBox="1">
            <a:spLocks/>
          </p:cNvSpPr>
          <p:nvPr/>
        </p:nvSpPr>
        <p:spPr>
          <a:xfrm>
            <a:off x="820256" y="732495"/>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3200" dirty="0">
                <a:solidFill>
                  <a:srgbClr val="00B050"/>
                </a:solidFill>
                <a:latin typeface="Arial"/>
              </a:rPr>
              <a:t>AREA DE INFLUENCIA FISICOBIOTICA</a:t>
            </a:r>
          </a:p>
        </p:txBody>
      </p:sp>
      <p:pic>
        <p:nvPicPr>
          <p:cNvPr id="30" name="Imagen 29">
            <a:extLst>
              <a:ext uri="{FF2B5EF4-FFF2-40B4-BE49-F238E27FC236}">
                <a16:creationId xmlns:a16="http://schemas.microsoft.com/office/drawing/2014/main" id="{48CA562D-F361-77CF-A573-EDA81B6007CE}"/>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390823" y="5582093"/>
            <a:ext cx="1597465" cy="622701"/>
          </a:xfrm>
          <a:prstGeom prst="rect">
            <a:avLst/>
          </a:prstGeom>
          <a:noFill/>
        </p:spPr>
      </p:pic>
      <p:pic>
        <p:nvPicPr>
          <p:cNvPr id="2" name="Imagen 1" descr="Mapa&#10;&#10;Descripción generada automáticamente">
            <a:extLst>
              <a:ext uri="{FF2B5EF4-FFF2-40B4-BE49-F238E27FC236}">
                <a16:creationId xmlns:a16="http://schemas.microsoft.com/office/drawing/2014/main" id="{E8C79D58-C961-1709-A864-D23B9D9EC6C7}"/>
              </a:ext>
            </a:extLst>
          </p:cNvPr>
          <p:cNvPicPr>
            <a:picLocks noChangeAspect="1"/>
          </p:cNvPicPr>
          <p:nvPr/>
        </p:nvPicPr>
        <p:blipFill>
          <a:blip r:embed="rId5"/>
          <a:stretch>
            <a:fillRect/>
          </a:stretch>
        </p:blipFill>
        <p:spPr>
          <a:xfrm>
            <a:off x="6664500" y="1318054"/>
            <a:ext cx="5072272" cy="5261919"/>
          </a:xfrm>
          <a:prstGeom prst="rect">
            <a:avLst/>
          </a:prstGeom>
        </p:spPr>
      </p:pic>
    </p:spTree>
    <p:extLst>
      <p:ext uri="{BB962C8B-B14F-4D97-AF65-F5344CB8AC3E}">
        <p14:creationId xmlns:p14="http://schemas.microsoft.com/office/powerpoint/2010/main" val="1409308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A02F44-51E3-33E0-9A78-355F759CD269}"/>
              </a:ext>
            </a:extLst>
          </p:cNvPr>
          <p:cNvSpPr>
            <a:spLocks noGrp="1"/>
          </p:cNvSpPr>
          <p:nvPr>
            <p:ph type="ctrTitle"/>
          </p:nvPr>
        </p:nvSpPr>
        <p:spPr/>
        <p:txBody>
          <a:bodyPr/>
          <a:lstStyle/>
          <a:p>
            <a:r>
              <a:rPr lang="es-CO" dirty="0"/>
              <a:t>4. CARACTERIZACIÓN DEL ÁREA DE INFLUENCIA ABIÓTICA</a:t>
            </a:r>
          </a:p>
        </p:txBody>
      </p:sp>
      <p:sp>
        <p:nvSpPr>
          <p:cNvPr id="3" name="Marcador de número de diapositiva 2">
            <a:extLst>
              <a:ext uri="{FF2B5EF4-FFF2-40B4-BE49-F238E27FC236}">
                <a16:creationId xmlns:a16="http://schemas.microsoft.com/office/drawing/2014/main" id="{347DB37F-420B-B586-A409-A30B86A17225}"/>
              </a:ext>
            </a:extLst>
          </p:cNvPr>
          <p:cNvSpPr>
            <a:spLocks noGrp="1"/>
          </p:cNvSpPr>
          <p:nvPr>
            <p:ph type="sldNum" sz="quarter" idx="4"/>
          </p:nvPr>
        </p:nvSpPr>
        <p:spPr/>
        <p:txBody>
          <a:bodyPr/>
          <a:lstStyle/>
          <a:p>
            <a:fld id="{1ED2235E-0982-3B42-A838-A74550CD4449}" type="slidenum">
              <a:rPr lang="en-GB" smtClean="0"/>
              <a:pPr/>
              <a:t>7</a:t>
            </a:fld>
            <a:endParaRPr lang="en-GB" dirty="0"/>
          </a:p>
        </p:txBody>
      </p:sp>
    </p:spTree>
    <p:extLst>
      <p:ext uri="{BB962C8B-B14F-4D97-AF65-F5344CB8AC3E}">
        <p14:creationId xmlns:p14="http://schemas.microsoft.com/office/powerpoint/2010/main" val="1411654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39A580-3300-8413-93D8-FF95A2126FB1}"/>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sp>
        <p:nvSpPr>
          <p:cNvPr id="11" name="Title 23">
            <a:extLst>
              <a:ext uri="{FF2B5EF4-FFF2-40B4-BE49-F238E27FC236}">
                <a16:creationId xmlns:a16="http://schemas.microsoft.com/office/drawing/2014/main" id="{A9579A20-9446-AF75-3C38-C99594335F66}"/>
              </a:ext>
            </a:extLst>
          </p:cNvPr>
          <p:cNvSpPr txBox="1">
            <a:spLocks/>
          </p:cNvSpPr>
          <p:nvPr/>
        </p:nvSpPr>
        <p:spPr>
          <a:xfrm>
            <a:off x="820256" y="732495"/>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3200" dirty="0">
                <a:solidFill>
                  <a:srgbClr val="00B050"/>
                </a:solidFill>
                <a:latin typeface="Arial"/>
              </a:rPr>
              <a:t>4.1 Geología </a:t>
            </a:r>
          </a:p>
        </p:txBody>
      </p:sp>
      <p:pic>
        <p:nvPicPr>
          <p:cNvPr id="30" name="Imagen 29">
            <a:extLst>
              <a:ext uri="{FF2B5EF4-FFF2-40B4-BE49-F238E27FC236}">
                <a16:creationId xmlns:a16="http://schemas.microsoft.com/office/drawing/2014/main" id="{48CA562D-F361-77CF-A573-EDA81B6007C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390823" y="5582093"/>
            <a:ext cx="1597465" cy="622701"/>
          </a:xfrm>
          <a:prstGeom prst="rect">
            <a:avLst/>
          </a:prstGeom>
          <a:noFill/>
        </p:spPr>
      </p:pic>
      <p:sp>
        <p:nvSpPr>
          <p:cNvPr id="10" name="Título 1">
            <a:extLst>
              <a:ext uri="{FF2B5EF4-FFF2-40B4-BE49-F238E27FC236}">
                <a16:creationId xmlns:a16="http://schemas.microsoft.com/office/drawing/2014/main" id="{E348D51E-CD62-435F-A4D7-4F12119B6860}"/>
              </a:ext>
            </a:extLst>
          </p:cNvPr>
          <p:cNvSpPr>
            <a:spLocks noGrp="1"/>
          </p:cNvSpPr>
          <p:nvPr>
            <p:ph type="title"/>
          </p:nvPr>
        </p:nvSpPr>
        <p:spPr>
          <a:xfrm>
            <a:off x="390823" y="1447401"/>
            <a:ext cx="11801177" cy="900313"/>
          </a:xfrm>
        </p:spPr>
        <p:txBody>
          <a:bodyPr/>
          <a:lstStyle/>
          <a:p>
            <a:r>
              <a:rPr lang="es-ES" sz="2000" dirty="0"/>
              <a:t>En el área de influencia físicobiótica se encuentran aflorantes las siguientes unidades litoestratigráficas, de origen sedimentario. </a:t>
            </a:r>
            <a:endParaRPr lang="es-CO" sz="2000" dirty="0"/>
          </a:p>
        </p:txBody>
      </p:sp>
      <p:pic>
        <p:nvPicPr>
          <p:cNvPr id="7" name="Imagen 6" descr="Mapa&#10;&#10;Descripción generada automáticamente">
            <a:extLst>
              <a:ext uri="{FF2B5EF4-FFF2-40B4-BE49-F238E27FC236}">
                <a16:creationId xmlns:a16="http://schemas.microsoft.com/office/drawing/2014/main" id="{54FE1C99-6046-170A-D98D-47B7C4AAB5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2987" y="2083287"/>
            <a:ext cx="4259180" cy="4412912"/>
          </a:xfrm>
          <a:prstGeom prst="rect">
            <a:avLst/>
          </a:prstGeom>
        </p:spPr>
      </p:pic>
      <p:pic>
        <p:nvPicPr>
          <p:cNvPr id="9" name="Imagen 8">
            <a:extLst>
              <a:ext uri="{FF2B5EF4-FFF2-40B4-BE49-F238E27FC236}">
                <a16:creationId xmlns:a16="http://schemas.microsoft.com/office/drawing/2014/main" id="{251F1BCE-A8CE-3330-56ED-5CF0C111E230}"/>
              </a:ext>
            </a:extLst>
          </p:cNvPr>
          <p:cNvPicPr>
            <a:picLocks noChangeAspect="1"/>
          </p:cNvPicPr>
          <p:nvPr/>
        </p:nvPicPr>
        <p:blipFill>
          <a:blip r:embed="rId5"/>
          <a:stretch>
            <a:fillRect/>
          </a:stretch>
        </p:blipFill>
        <p:spPr>
          <a:xfrm>
            <a:off x="390823" y="2076599"/>
            <a:ext cx="5638800" cy="4419600"/>
          </a:xfrm>
          <a:prstGeom prst="rect">
            <a:avLst/>
          </a:prstGeom>
        </p:spPr>
      </p:pic>
    </p:spTree>
    <p:extLst>
      <p:ext uri="{BB962C8B-B14F-4D97-AF65-F5344CB8AC3E}">
        <p14:creationId xmlns:p14="http://schemas.microsoft.com/office/powerpoint/2010/main" val="2625686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39A580-3300-8413-93D8-FF95A2126FB1}"/>
              </a:ext>
            </a:extLst>
          </p:cNvPr>
          <p:cNvSpPr/>
          <p:nvPr/>
        </p:nvSpPr>
        <p:spPr>
          <a:xfrm>
            <a:off x="0" y="6576253"/>
            <a:ext cx="12192000" cy="281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dirty="0">
              <a:solidFill>
                <a:prstClr val="white"/>
              </a:solidFill>
              <a:latin typeface="Arial"/>
            </a:endParaRPr>
          </a:p>
        </p:txBody>
      </p:sp>
      <p:sp>
        <p:nvSpPr>
          <p:cNvPr id="11" name="Title 23">
            <a:extLst>
              <a:ext uri="{FF2B5EF4-FFF2-40B4-BE49-F238E27FC236}">
                <a16:creationId xmlns:a16="http://schemas.microsoft.com/office/drawing/2014/main" id="{A9579A20-9446-AF75-3C38-C99594335F66}"/>
              </a:ext>
            </a:extLst>
          </p:cNvPr>
          <p:cNvSpPr txBox="1">
            <a:spLocks/>
          </p:cNvSpPr>
          <p:nvPr/>
        </p:nvSpPr>
        <p:spPr>
          <a:xfrm>
            <a:off x="820256" y="455716"/>
            <a:ext cx="9557121" cy="394980"/>
          </a:xfrm>
          <a:prstGeom prst="rect">
            <a:avLst/>
          </a:prstGeom>
        </p:spPr>
        <p:txBody>
          <a:bodyPr vert="horz" wrap="square" lIns="0" tIns="0" rIns="0" bIns="0" rtlCol="0" anchor="t">
            <a:noAutofit/>
          </a:bodyPr>
          <a:lstStyle>
            <a:lvl1pPr marL="0" indent="0" algn="l" defTabSz="685800" rtl="0" eaLnBrk="1" latinLnBrk="0" hangingPunct="1">
              <a:lnSpc>
                <a:spcPct val="90000"/>
              </a:lnSpc>
              <a:spcBef>
                <a:spcPct val="0"/>
              </a:spcBef>
              <a:buFont typeface="Arial" panose="020B0604020202020204" pitchFamily="34" charset="0"/>
              <a:buNone/>
              <a:defRPr sz="2100" b="1" kern="1200">
                <a:solidFill>
                  <a:schemeClr val="tx1"/>
                </a:solidFill>
                <a:latin typeface="+mj-lt"/>
                <a:ea typeface="+mj-ea"/>
                <a:cs typeface="+mj-cs"/>
              </a:defRPr>
            </a:lvl1pPr>
          </a:lstStyle>
          <a:p>
            <a:pPr defTabSz="914377">
              <a:defRPr/>
            </a:pPr>
            <a:r>
              <a:rPr lang="es-ES" sz="3200" dirty="0">
                <a:solidFill>
                  <a:srgbClr val="00B050"/>
                </a:solidFill>
                <a:latin typeface="Arial"/>
              </a:rPr>
              <a:t>4.2 Geomorfología </a:t>
            </a:r>
          </a:p>
        </p:txBody>
      </p:sp>
      <p:pic>
        <p:nvPicPr>
          <p:cNvPr id="30" name="Imagen 29">
            <a:extLst>
              <a:ext uri="{FF2B5EF4-FFF2-40B4-BE49-F238E27FC236}">
                <a16:creationId xmlns:a16="http://schemas.microsoft.com/office/drawing/2014/main" id="{48CA562D-F361-77CF-A573-EDA81B6007C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390823" y="5582093"/>
            <a:ext cx="1597465" cy="622701"/>
          </a:xfrm>
          <a:prstGeom prst="rect">
            <a:avLst/>
          </a:prstGeom>
          <a:noFill/>
        </p:spPr>
      </p:pic>
      <p:pic>
        <p:nvPicPr>
          <p:cNvPr id="5" name="Imagen 4">
            <a:extLst>
              <a:ext uri="{FF2B5EF4-FFF2-40B4-BE49-F238E27FC236}">
                <a16:creationId xmlns:a16="http://schemas.microsoft.com/office/drawing/2014/main" id="{4AAE4B66-08BB-319F-DD7D-D22ED8CDAF61}"/>
              </a:ext>
            </a:extLst>
          </p:cNvPr>
          <p:cNvPicPr>
            <a:picLocks noChangeAspect="1"/>
          </p:cNvPicPr>
          <p:nvPr/>
        </p:nvPicPr>
        <p:blipFill>
          <a:blip r:embed="rId4"/>
          <a:stretch>
            <a:fillRect/>
          </a:stretch>
        </p:blipFill>
        <p:spPr>
          <a:xfrm>
            <a:off x="162233" y="1347485"/>
            <a:ext cx="5463144" cy="4857309"/>
          </a:xfrm>
          <a:prstGeom prst="rect">
            <a:avLst/>
          </a:prstGeom>
        </p:spPr>
      </p:pic>
      <p:pic>
        <p:nvPicPr>
          <p:cNvPr id="17" name="Imagen 16">
            <a:extLst>
              <a:ext uri="{FF2B5EF4-FFF2-40B4-BE49-F238E27FC236}">
                <a16:creationId xmlns:a16="http://schemas.microsoft.com/office/drawing/2014/main" id="{51812D9C-01AF-B7C1-C812-BCD1EA859C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97131" y="1407896"/>
            <a:ext cx="4804046" cy="4977444"/>
          </a:xfrm>
          <a:prstGeom prst="rect">
            <a:avLst/>
          </a:prstGeom>
        </p:spPr>
      </p:pic>
      <p:cxnSp>
        <p:nvCxnSpPr>
          <p:cNvPr id="19" name="Conector recto de flecha 18">
            <a:extLst>
              <a:ext uri="{FF2B5EF4-FFF2-40B4-BE49-F238E27FC236}">
                <a16:creationId xmlns:a16="http://schemas.microsoft.com/office/drawing/2014/main" id="{292202D5-4787-28E9-9459-812AB7AA1954}"/>
              </a:ext>
            </a:extLst>
          </p:cNvPr>
          <p:cNvCxnSpPr>
            <a:cxnSpLocks/>
            <a:stCxn id="5" idx="3"/>
          </p:cNvCxnSpPr>
          <p:nvPr/>
        </p:nvCxnSpPr>
        <p:spPr>
          <a:xfrm flipV="1">
            <a:off x="5625377" y="1489452"/>
            <a:ext cx="1417898" cy="2286688"/>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21" name="Conector recto de flecha 20">
            <a:extLst>
              <a:ext uri="{FF2B5EF4-FFF2-40B4-BE49-F238E27FC236}">
                <a16:creationId xmlns:a16="http://schemas.microsoft.com/office/drawing/2014/main" id="{2588DDB2-65DF-79AF-B73E-7B1A93AA8E81}"/>
              </a:ext>
            </a:extLst>
          </p:cNvPr>
          <p:cNvCxnSpPr>
            <a:cxnSpLocks/>
            <a:stCxn id="5" idx="3"/>
          </p:cNvCxnSpPr>
          <p:nvPr/>
        </p:nvCxnSpPr>
        <p:spPr>
          <a:xfrm>
            <a:off x="5625377" y="3776140"/>
            <a:ext cx="1417898" cy="240751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639949945"/>
      </p:ext>
    </p:extLst>
  </p:cSld>
  <p:clrMapOvr>
    <a:masterClrMapping/>
  </p:clrMapOvr>
</p:sld>
</file>

<file path=ppt/theme/theme1.xml><?xml version="1.0" encoding="utf-8"?>
<a:theme xmlns:a="http://schemas.openxmlformats.org/drawingml/2006/main" name="2_Enel Template v2.6 [JPEG+VECTOR LOGO]">
  <a:themeElements>
    <a:clrScheme name="Enel">
      <a:dk1>
        <a:srgbClr val="000000"/>
      </a:dk1>
      <a:lt1>
        <a:srgbClr val="FFFFFF"/>
      </a:lt1>
      <a:dk2>
        <a:srgbClr val="C6C6C6"/>
      </a:dk2>
      <a:lt2>
        <a:srgbClr val="FFFFFF"/>
      </a:lt2>
      <a:accent1>
        <a:srgbClr val="E61400"/>
      </a:accent1>
      <a:accent2>
        <a:srgbClr val="0555FA"/>
      </a:accent2>
      <a:accent3>
        <a:srgbClr val="EB0051"/>
      </a:accent3>
      <a:accent4>
        <a:srgbClr val="008556"/>
      </a:accent4>
      <a:accent5>
        <a:srgbClr val="D64100"/>
      </a:accent5>
      <a:accent6>
        <a:srgbClr val="157EA3"/>
      </a:accent6>
      <a:hlink>
        <a:srgbClr val="FF4687"/>
      </a:hlink>
      <a:folHlink>
        <a:srgbClr val="32853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36000" rIns="72000" bIns="36000"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smtClean="0"/>
        </a:defPPr>
      </a:lstStyle>
    </a:txDef>
  </a:objectDefaults>
  <a:extraClrSchemeLst/>
  <a:extLst>
    <a:ext uri="{05A4C25C-085E-4340-85A3-A5531E510DB2}">
      <thm15:themeFamily xmlns:thm15="http://schemas.microsoft.com/office/thememl/2012/main" name="Presentation2" id="{42F7423C-0D7D-4F84-A7DE-6E6E77EADC23}" vid="{31D5041B-EFEB-438D-8EFA-B87E7AFA68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d9869e8-fbca-4853-a797-2d37e512e719" xsi:nil="true"/>
    <lcf76f155ced4ddcb4097134ff3c332f xmlns="68d916bc-c18d-429d-a278-63ff5504ddb9">
      <Terms xmlns="http://schemas.microsoft.com/office/infopath/2007/PartnerControls"/>
    </lcf76f155ced4ddcb4097134ff3c332f>
    <SharedWithUsers xmlns="6d9869e8-fbca-4853-a797-2d37e512e719">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BA343044398CE14C8064D4AFD8F7E42C" ma:contentTypeVersion="18" ma:contentTypeDescription="Crear nuevo documento." ma:contentTypeScope="" ma:versionID="dea7df208f090d2c156cb0fa55c3366e">
  <xsd:schema xmlns:xsd="http://www.w3.org/2001/XMLSchema" xmlns:xs="http://www.w3.org/2001/XMLSchema" xmlns:p="http://schemas.microsoft.com/office/2006/metadata/properties" xmlns:ns2="68d916bc-c18d-429d-a278-63ff5504ddb9" xmlns:ns3="6d9869e8-fbca-4853-a797-2d37e512e719" targetNamespace="http://schemas.microsoft.com/office/2006/metadata/properties" ma:root="true" ma:fieldsID="3d4b0d55f59ce1f970e1b03f80237fd5" ns2:_="" ns3:_="">
    <xsd:import namespace="68d916bc-c18d-429d-a278-63ff5504ddb9"/>
    <xsd:import namespace="6d9869e8-fbca-4853-a797-2d37e512e71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d916bc-c18d-429d-a278-63ff5504dd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c9d78cc8-4c12-4165-be32-43b9c006e82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9869e8-fbca-4853-a797-2d37e512e719"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2b4606f8-cb75-4767-a180-d8b40abe9af3}" ma:internalName="TaxCatchAll" ma:showField="CatchAllData" ma:web="6d9869e8-fbca-4853-a797-2d37e512e7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009D7E-B54C-464B-8392-5CA6E2FED6B0}">
  <ds:schemaRefs>
    <ds:schemaRef ds:uri="http://schemas.microsoft.com/sharepoint/v3/contenttype/forms"/>
  </ds:schemaRefs>
</ds:datastoreItem>
</file>

<file path=customXml/itemProps2.xml><?xml version="1.0" encoding="utf-8"?>
<ds:datastoreItem xmlns:ds="http://schemas.openxmlformats.org/officeDocument/2006/customXml" ds:itemID="{1E9572CE-76D1-43E0-A579-9585843A949B}">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ae39006a-9464-4cee-ad5a-1deea4ff5423"/>
    <ds:schemaRef ds:uri="http://www.w3.org/XML/1998/namespace"/>
    <ds:schemaRef ds:uri="http://purl.org/dc/dcmitype/"/>
    <ds:schemaRef ds:uri="6d9869e8-fbca-4853-a797-2d37e512e719"/>
    <ds:schemaRef ds:uri="68d916bc-c18d-429d-a278-63ff5504ddb9"/>
  </ds:schemaRefs>
</ds:datastoreItem>
</file>

<file path=customXml/itemProps3.xml><?xml version="1.0" encoding="utf-8"?>
<ds:datastoreItem xmlns:ds="http://schemas.openxmlformats.org/officeDocument/2006/customXml" ds:itemID="{AAF12D56-EE68-4771-A54C-30534D89B1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d916bc-c18d-429d-a278-63ff5504ddb9"/>
    <ds:schemaRef ds:uri="6d9869e8-fbca-4853-a797-2d37e512e7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17.02.2021 Enel PPT Template parziale_ES</Template>
  <TotalTime>0</TotalTime>
  <Words>4748</Words>
  <Application>Microsoft Office PowerPoint</Application>
  <PresentationFormat>Panorámica</PresentationFormat>
  <Paragraphs>1181</Paragraphs>
  <Slides>57</Slides>
  <Notes>28</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2</vt:i4>
      </vt:variant>
      <vt:variant>
        <vt:lpstr>Títulos de diapositiva</vt:lpstr>
      </vt:variant>
      <vt:variant>
        <vt:i4>57</vt:i4>
      </vt:variant>
    </vt:vector>
  </HeadingPairs>
  <TitlesOfParts>
    <vt:vector size="68" baseType="lpstr">
      <vt:lpstr>Arial</vt:lpstr>
      <vt:lpstr>Arial Black</vt:lpstr>
      <vt:lpstr>Arial Narrow</vt:lpstr>
      <vt:lpstr>Arial Negrita</vt:lpstr>
      <vt:lpstr>Calibri</vt:lpstr>
      <vt:lpstr>Lucida Grande</vt:lpstr>
      <vt:lpstr>Poppins Light</vt:lpstr>
      <vt:lpstr>Wingdings</vt:lpstr>
      <vt:lpstr>2_Enel Template v2.6 [JPEG+VECTOR LOGO]</vt:lpstr>
      <vt:lpstr>Worksheet</vt:lpstr>
      <vt:lpstr>Document</vt:lpstr>
      <vt:lpstr>Presentación de PowerPoint</vt:lpstr>
      <vt:lpstr>Presentación de PowerPoint</vt:lpstr>
      <vt:lpstr>3. ÁREA DE INFLUENCIA</vt:lpstr>
      <vt:lpstr>Presentación de PowerPoint</vt:lpstr>
      <vt:lpstr>Presentación de PowerPoint</vt:lpstr>
      <vt:lpstr>Presentación de PowerPoint</vt:lpstr>
      <vt:lpstr>4. CARACTERIZACIÓN DEL ÁREA DE INFLUENCIA ABIÓTICA</vt:lpstr>
      <vt:lpstr>En el área de influencia físicobiótica se encuentran aflorantes las siguientes unidades litoestratigráficas, de origen sedimentario. </vt:lpstr>
      <vt:lpstr>Presentación de PowerPoint</vt:lpstr>
      <vt:lpstr>Las propiedades morfográficas de las geoformas, son atributos cuantitativos del paisaje y están derivados de la elevación del terreno y de la red de drenaje que lo acompaña.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 monitorearon 7 puntos de calidad del agua en los cuerpos hídricos del área de influencia.  - 6 en época de transición entre lluvias y seca - 4 en época de lluvias y seca (seguimiento del PMA actual de la hidroeléctrica). </vt:lpstr>
      <vt:lpstr>Presentación de PowerPoint</vt:lpstr>
      <vt:lpstr>Presentación de PowerPoint</vt:lpstr>
      <vt:lpstr>5. CARACTERIZACIÓN DEL ÁREA DE INFLUENCIA BIÓTICA</vt:lpstr>
      <vt:lpstr>Presentación de PowerPoint</vt:lpstr>
      <vt:lpstr>Presentación de PowerPoint</vt:lpstr>
      <vt:lpstr>Presentación de PowerPoint</vt:lpstr>
      <vt:lpstr>Mapa de coberturas </vt:lpstr>
      <vt:lpstr>Especies vasculares</vt:lpstr>
      <vt:lpstr>Especies no vasculares en veda</vt:lpstr>
      <vt:lpstr>Helechos arborescentes</vt:lpstr>
      <vt:lpstr>Presentación de PowerPoint</vt:lpstr>
      <vt:lpstr>Presentación de PowerPoint</vt:lpstr>
      <vt:lpstr>Presentación de PowerPoint</vt:lpstr>
      <vt:lpstr>RESULTADOS HIDROBIOLÓGICOS</vt:lpstr>
      <vt:lpstr>6. CARACTERIZACIÓN DEL ÁREA DE INFLUENCIA SOCIECONÓMICA</vt:lpstr>
      <vt:lpstr>Presentación de PowerPoint</vt:lpstr>
      <vt:lpstr>Presentación de PowerPoint</vt:lpstr>
      <vt:lpstr>Presentación de PowerPoint</vt:lpstr>
      <vt:lpstr>7. ZONIFICACIÓN AMBIENTAL</vt:lpstr>
      <vt:lpstr>Presentación de PowerPoint</vt:lpstr>
      <vt:lpstr>Presentación de PowerPoint</vt:lpstr>
      <vt:lpstr>Presentación de PowerPoint</vt:lpstr>
      <vt:lpstr>Presentación de PowerPoint</vt:lpstr>
      <vt:lpstr>8. PERMISO APROVECHAMIENTO FORESTAL</vt:lpstr>
      <vt:lpstr>Presentación de PowerPoint</vt:lpstr>
      <vt:lpstr>Permisos ambientales </vt:lpstr>
      <vt:lpstr>9. EVALUACIÓN AMBIENTAL</vt:lpstr>
      <vt:lpstr>Presentación de PowerPoint</vt:lpstr>
      <vt:lpstr>Presentación de PowerPoint</vt:lpstr>
      <vt:lpstr>10. ZONIFICACIÓN DE MANEJO AMBIENTAL</vt:lpstr>
      <vt:lpstr>Presentación de PowerPoint</vt:lpstr>
      <vt:lpstr>11. PLANES Y PROGRAMAS DE MANEJO AMBIENTAL</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 de PowerPoint de Enel y directrices para presentaciones</dc:title>
  <dc:creator/>
  <cp:lastModifiedBy/>
  <cp:revision>489</cp:revision>
  <dcterms:created xsi:type="dcterms:W3CDTF">2021-03-04T10:13:15Z</dcterms:created>
  <dcterms:modified xsi:type="dcterms:W3CDTF">2024-08-24T15:05:48Z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0x010100BA343044398CE14C8064D4AFD8F7E42C</vt:lpwstr>
  </property>
  <property fmtid="{D5CDD505-2E9C-101B-9397-08002B2CF9AE}" pid="3" name="MediaServiceImageTags">
    <vt:lpwstr/>
  </property>
  <property fmtid="{D5CDD505-2E9C-101B-9397-08002B2CF9AE}" pid="4" name="MSIP_Label_797ad33d-ed35-43c0-b526-22bc83c17deb_Enabled">
    <vt:lpwstr>true</vt:lpwstr>
  </property>
  <property fmtid="{D5CDD505-2E9C-101B-9397-08002B2CF9AE}" pid="5" name="MSIP_Label_797ad33d-ed35-43c0-b526-22bc83c17deb_SetDate">
    <vt:lpwstr>2024-08-23T20:41:26Z</vt:lpwstr>
  </property>
  <property fmtid="{D5CDD505-2E9C-101B-9397-08002B2CF9AE}" pid="6" name="MSIP_Label_797ad33d-ed35-43c0-b526-22bc83c17deb_Method">
    <vt:lpwstr>Standard</vt:lpwstr>
  </property>
  <property fmtid="{D5CDD505-2E9C-101B-9397-08002B2CF9AE}" pid="7" name="MSIP_Label_797ad33d-ed35-43c0-b526-22bc83c17deb_Name">
    <vt:lpwstr>797ad33d-ed35-43c0-b526-22bc83c17deb</vt:lpwstr>
  </property>
  <property fmtid="{D5CDD505-2E9C-101B-9397-08002B2CF9AE}" pid="8" name="MSIP_Label_797ad33d-ed35-43c0-b526-22bc83c17deb_SiteId">
    <vt:lpwstr>d539d4bf-5610-471a-afc2-1c76685cfefa</vt:lpwstr>
  </property>
  <property fmtid="{D5CDD505-2E9C-101B-9397-08002B2CF9AE}" pid="9" name="MSIP_Label_797ad33d-ed35-43c0-b526-22bc83c17deb_ActionId">
    <vt:lpwstr>b094ea6f-e063-40f4-8b3a-628a42745507</vt:lpwstr>
  </property>
  <property fmtid="{D5CDD505-2E9C-101B-9397-08002B2CF9AE}" pid="10" name="MSIP_Label_797ad33d-ed35-43c0-b526-22bc83c17deb_ContentBits">
    <vt:lpwstr>1</vt:lpwstr>
  </property>
  <property fmtid="{D5CDD505-2E9C-101B-9397-08002B2CF9AE}" pid="11" name="ClassificationContentMarkingHeaderLocations">
    <vt:lpwstr>2_Enel Template v2.6 [JPEG+VECTOR LOGO]:5</vt:lpwstr>
  </property>
  <property fmtid="{D5CDD505-2E9C-101B-9397-08002B2CF9AE}" pid="12" name="ClassificationContentMarkingHeaderText">
    <vt:lpwstr>INTERNAL</vt:lpwstr>
  </property>
</Properties>
</file>